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3379" autoAdjust="0"/>
    <p:restoredTop sz="94660"/>
  </p:normalViewPr>
  <p:slideViewPr>
    <p:cSldViewPr>
      <p:cViewPr varScale="1">
        <p:scale>
          <a:sx n="75" d="100"/>
          <a:sy n="75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09-66C3-432A-A946-5C926B26A3C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2BA-B404-4A3C-9C06-CC69A810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09-66C3-432A-A946-5C926B26A3C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2BA-B404-4A3C-9C06-CC69A810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09-66C3-432A-A946-5C926B26A3C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2BA-B404-4A3C-9C06-CC69A810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09-66C3-432A-A946-5C926B26A3C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2BA-B404-4A3C-9C06-CC69A810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09-66C3-432A-A946-5C926B26A3C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2BA-B404-4A3C-9C06-CC69A810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09-66C3-432A-A946-5C926B26A3C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2BA-B404-4A3C-9C06-CC69A810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09-66C3-432A-A946-5C926B26A3C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2BA-B404-4A3C-9C06-CC69A810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09-66C3-432A-A946-5C926B26A3C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2BA-B404-4A3C-9C06-CC69A810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09-66C3-432A-A946-5C926B26A3C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2BA-B404-4A3C-9C06-CC69A810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09-66C3-432A-A946-5C926B26A3C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2BA-B404-4A3C-9C06-CC69A810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09-66C3-432A-A946-5C926B26A3C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D02BA-B404-4A3C-9C06-CC69A810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AF109-66C3-432A-A946-5C926B26A3C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02BA-B404-4A3C-9C06-CC69A810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90600"/>
          </a:xfrm>
        </p:spPr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8153400" cy="44958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err="1">
                <a:solidFill>
                  <a:srgbClr val="FF0000"/>
                </a:solidFill>
              </a:rPr>
              <a:t>Komunikasi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organisasi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kelaziman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mengatur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hubungan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individu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kelompok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organisasi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ditentukan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kedudukan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orang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struktur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Hierarki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organisasi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err="1">
                <a:solidFill>
                  <a:schemeClr val="tx1"/>
                </a:solidFill>
              </a:rPr>
              <a:t>Dewasa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organisasi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menetapkan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peran</a:t>
            </a:r>
            <a:r>
              <a:rPr lang="en-US" dirty="0">
                <a:solidFill>
                  <a:schemeClr val="tx1"/>
                </a:solidFill>
              </a:rPr>
              <a:t> (roles)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anggota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peran-peran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kemudian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dioperasionalkan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(task)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(function</a:t>
            </a:r>
            <a:r>
              <a:rPr lang="en-US">
                <a:solidFill>
                  <a:schemeClr val="tx1"/>
                </a:solidFill>
              </a:rPr>
              <a:t>). </a:t>
            </a:r>
            <a:endParaRPr lang="en-US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rgbClr val="FF0000"/>
                </a:solidFill>
              </a:rPr>
              <a:t>Proses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kerjasama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melaksanakan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perubahan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percepatan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organisasi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disebut</a:t>
            </a:r>
            <a:r>
              <a:rPr lang="en-US" dirty="0">
                <a:solidFill>
                  <a:schemeClr val="tx1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Komunikasi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menfokuskan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unit </a:t>
            </a:r>
            <a:r>
              <a:rPr lang="en-US" dirty="0" err="1"/>
              <a:t>dan</a:t>
            </a:r>
            <a:r>
              <a:rPr lang="en-US" dirty="0"/>
              <a:t> sub-unit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: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sz="3600" dirty="0">
                <a:solidFill>
                  <a:srgbClr val="FF0000"/>
                </a:solidFill>
              </a:rPr>
              <a:t>a. </a:t>
            </a:r>
            <a:r>
              <a:rPr lang="en-US" sz="3600" dirty="0" err="1">
                <a:solidFill>
                  <a:srgbClr val="FF0000"/>
                </a:solidFill>
              </a:rPr>
              <a:t>Komunikasi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untuk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pemberian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orientasi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dan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latihan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oraganisasi</a:t>
            </a:r>
            <a:r>
              <a:rPr lang="en-US" dirty="0"/>
              <a:t> </a:t>
            </a:r>
            <a:r>
              <a:rPr lang="en-US" dirty="0" err="1"/>
              <a:t>komunitasnya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lmu</a:t>
            </a:r>
            <a:r>
              <a:rPr lang="en-US" dirty="0"/>
              <a:t> </a:t>
            </a:r>
            <a:r>
              <a:rPr lang="en-US" dirty="0" err="1"/>
              <a:t>tetentu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dibutukan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kehadiran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training.dalam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yang </a:t>
            </a:r>
            <a:r>
              <a:rPr lang="en-US" dirty="0" err="1"/>
              <a:t>namanya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Berawal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,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prosesyang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yang </a:t>
            </a:r>
            <a:r>
              <a:rPr lang="en-US" dirty="0" err="1"/>
              <a:t>menghendaki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berlansung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Dan </a:t>
            </a:r>
            <a:r>
              <a:rPr lang="en-US" dirty="0" err="1"/>
              <a:t>adapaun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esensial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terwujudnya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skil</a:t>
            </a:r>
            <a:r>
              <a:rPr lang="en-US" dirty="0"/>
              <a:t>,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knowledge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b. </a:t>
            </a:r>
            <a:r>
              <a:rPr lang="en-US" dirty="0" err="1" smtClean="0">
                <a:solidFill>
                  <a:srgbClr val="FF0000"/>
                </a:solidFill>
              </a:rPr>
              <a:t>Keterlibatan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Anggota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kelancaran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lah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keterlibatan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anggota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unit </a:t>
            </a:r>
            <a:r>
              <a:rPr lang="en-US" dirty="0" err="1">
                <a:solidFill>
                  <a:srgbClr val="FF0000"/>
                </a:solidFill>
              </a:rPr>
              <a:t>masing-msing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lain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focus </a:t>
            </a:r>
            <a:r>
              <a:rPr lang="en-US" dirty="0" err="1"/>
              <a:t>terhadap</a:t>
            </a:r>
            <a:r>
              <a:rPr lang="en-US" dirty="0"/>
              <a:t> Job </a:t>
            </a:r>
            <a:r>
              <a:rPr lang="en-US" dirty="0" err="1"/>
              <a:t>Discription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ditetukan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pun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basic skill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aggota</a:t>
            </a:r>
            <a:r>
              <a:rPr lang="en-US" dirty="0"/>
              <a:t> </a:t>
            </a:r>
            <a:r>
              <a:rPr lang="en-US" dirty="0" err="1"/>
              <a:t>oragaisasi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perna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namanya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demi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memotivasi</a:t>
            </a:r>
            <a:r>
              <a:rPr lang="en-US" dirty="0"/>
              <a:t> agar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unit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solidFill>
                  <a:srgbClr val="FF0000"/>
                </a:solidFill>
              </a:rPr>
              <a:t>Iklim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oraganisasi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sangat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tergantung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kepada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tingkah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laku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pemimpin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tingkah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laku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pekerja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maupun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anggota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tingkah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laku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oraganisasi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pimpina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bawahannya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Beranjak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komukasi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bawahannya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menjadiakan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malas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demi</a:t>
            </a:r>
            <a:r>
              <a:rPr lang="en-US" dirty="0"/>
              <a:t> </a:t>
            </a:r>
            <a:r>
              <a:rPr lang="en-US" dirty="0" err="1"/>
              <a:t>terciptanya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Supervisi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Pengarahan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organsisasi</a:t>
            </a:r>
            <a:r>
              <a:rPr lang="en-US" dirty="0"/>
              <a:t> </a:t>
            </a:r>
            <a:r>
              <a:rPr lang="en-US" dirty="0" err="1"/>
              <a:t>sagat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diasakan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pengawasan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serta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arahkan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criteria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bawahannya</a:t>
            </a:r>
            <a:r>
              <a:rPr lang="en-US" dirty="0"/>
              <a:t>. </a:t>
            </a:r>
            <a:r>
              <a:rPr lang="en-US" dirty="0" err="1"/>
              <a:t>Seorang</a:t>
            </a:r>
            <a:r>
              <a:rPr lang="en-US" dirty="0"/>
              <a:t> supervisor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pula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bawahannya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optimal.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e. </a:t>
            </a:r>
            <a:r>
              <a:rPr lang="en-US" dirty="0" err="1" smtClean="0">
                <a:solidFill>
                  <a:srgbClr val="FF0000"/>
                </a:solidFill>
              </a:rPr>
              <a:t>Kepuasan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kerja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geluti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melatar</a:t>
            </a:r>
            <a:r>
              <a:rPr lang="en-US" dirty="0"/>
              <a:t> </a:t>
            </a:r>
            <a:r>
              <a:rPr lang="en-US" dirty="0" err="1"/>
              <a:t>belakangi</a:t>
            </a:r>
            <a:r>
              <a:rPr lang="en-US" dirty="0"/>
              <a:t> </a:t>
            </a:r>
            <a:r>
              <a:rPr lang="en-US" dirty="0" err="1"/>
              <a:t>ketidak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ketdak</a:t>
            </a:r>
            <a:r>
              <a:rPr lang="en-US" dirty="0"/>
              <a:t> </a:t>
            </a:r>
            <a:r>
              <a:rPr lang="en-US" dirty="0" err="1"/>
              <a:t>nyamanan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beraktivitas</a:t>
            </a:r>
            <a:r>
              <a:rPr lang="en-US" dirty="0" smtClean="0"/>
              <a:t> :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butuhkan</a:t>
            </a:r>
            <a:r>
              <a:rPr lang="en-US" dirty="0"/>
              <a:t> </a:t>
            </a:r>
            <a:r>
              <a:rPr lang="en-US" dirty="0" err="1"/>
              <a:t>denagn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komplit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geluti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Terdapatnya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harmonis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Dan </a:t>
            </a:r>
            <a:r>
              <a:rPr lang="en-US" dirty="0" err="1"/>
              <a:t>adapun</a:t>
            </a:r>
            <a:r>
              <a:rPr lang="en-US" dirty="0"/>
              <a:t> yang </a:t>
            </a:r>
            <a:r>
              <a:rPr lang="en-US" dirty="0" err="1"/>
              <a:t>melatar</a:t>
            </a:r>
            <a:r>
              <a:rPr lang="en-US" dirty="0"/>
              <a:t> </a:t>
            </a:r>
            <a:r>
              <a:rPr lang="en-US" dirty="0" err="1"/>
              <a:t>belakangi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terkai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bagai</a:t>
            </a:r>
            <a:r>
              <a:rPr lang="en-US" dirty="0"/>
              <a:t> man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oraganisasi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Pendekatan</a:t>
            </a:r>
            <a:r>
              <a:rPr lang="en-US" dirty="0" smtClean="0"/>
              <a:t>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rgbClr val="FF0000"/>
                </a:solidFill>
              </a:rPr>
              <a:t>Pendekatan</a:t>
            </a:r>
            <a:r>
              <a:rPr lang="en-US" dirty="0">
                <a:solidFill>
                  <a:srgbClr val="FF0000"/>
                </a:solidFill>
              </a:rPr>
              <a:t> individual </a:t>
            </a:r>
            <a:r>
              <a:rPr lang="en-US" dirty="0" err="1"/>
              <a:t>berpusat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tingkahlaku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individual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diuraikan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individual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individual :</a:t>
            </a:r>
            <a:br>
              <a:rPr lang="en-US" dirty="0"/>
            </a:br>
            <a:endParaRPr lang="en-US" dirty="0" smtClean="0"/>
          </a:p>
          <a:p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Team Work </a:t>
            </a:r>
            <a:r>
              <a:rPr lang="en-US" dirty="0" err="1"/>
              <a:t>merupaka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kefektifitas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oraganisasi</a:t>
            </a:r>
            <a:r>
              <a:rPr lang="en-US" dirty="0"/>
              <a:t>, </a:t>
            </a:r>
            <a:r>
              <a:rPr lang="en-US" dirty="0" err="1"/>
              <a:t>unutk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keutuhan</a:t>
            </a:r>
            <a:r>
              <a:rPr lang="en-US" dirty="0"/>
              <a:t> team work </a:t>
            </a:r>
            <a:r>
              <a:rPr lang="en-US" dirty="0" err="1"/>
              <a:t>dibutuhkannya</a:t>
            </a:r>
            <a:r>
              <a:rPr lang="en-US" dirty="0"/>
              <a:t> </a:t>
            </a:r>
            <a:r>
              <a:rPr lang="en-US" dirty="0" err="1"/>
              <a:t>ketrerampilan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unutk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tugasa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en-US" dirty="0" err="1" smtClean="0"/>
              <a:t>Menghadiri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rapat-rapat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oraganisasi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terampil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berinteraksi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acara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rapat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mencakup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keterampilan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memberikan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informasi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membujuk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mengonsep</a:t>
            </a:r>
            <a:r>
              <a:rPr lang="en-US" dirty="0" smtClean="0"/>
              <a:t> </a:t>
            </a:r>
            <a:r>
              <a:rPr lang="en-US" smtClean="0"/>
              <a:t>surat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oraganisasi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cetak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tertulis</a:t>
            </a:r>
            <a:r>
              <a:rPr lang="en-US" dirty="0"/>
              <a:t>,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didistribusikan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oraganisasi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oraganisasi</a:t>
            </a:r>
            <a:r>
              <a:rPr lang="en-US" dirty="0"/>
              <a:t>.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lembaran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dilakuakan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oang</a:t>
            </a:r>
            <a:r>
              <a:rPr lang="en-US" dirty="0"/>
              <a:t> yang </a:t>
            </a:r>
            <a:r>
              <a:rPr lang="en-US" dirty="0" err="1"/>
              <a:t>berkompeten</a:t>
            </a:r>
            <a:r>
              <a:rPr lang="en-US" dirty="0"/>
              <a:t> </a:t>
            </a:r>
            <a:r>
              <a:rPr lang="en-US" dirty="0" err="1"/>
              <a:t>dibidang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oraganisasi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rapid an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sebsuai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dirty="0" err="1" smtClean="0"/>
              <a:t>Berdebat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usulan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Sebuah</a:t>
            </a:r>
            <a:r>
              <a:rPr lang="en-US" dirty="0" smtClean="0"/>
              <a:t> consensus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musyawara</a:t>
            </a:r>
            <a:r>
              <a:rPr lang="en-US" dirty="0" smtClean="0"/>
              <a:t> </a:t>
            </a:r>
            <a:r>
              <a:rPr lang="en-US" dirty="0" err="1" smtClean="0"/>
              <a:t>unutk</a:t>
            </a:r>
            <a:r>
              <a:rPr lang="en-US" dirty="0" smtClean="0"/>
              <a:t> </a:t>
            </a:r>
            <a:r>
              <a:rPr lang="en-US" dirty="0" err="1" smtClean="0"/>
              <a:t>mufakat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berlangsunganya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yang </a:t>
            </a:r>
            <a:r>
              <a:rPr lang="en-US" dirty="0" err="1" smtClean="0"/>
              <a:t>nanti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memngkerucut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consensus</a:t>
            </a:r>
            <a:r>
              <a:rPr lang="en-US" dirty="0" smtClean="0"/>
              <a:t>)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Komkes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Puskesmas</a:t>
            </a:r>
            <a:r>
              <a:rPr lang="en-US" dirty="0" smtClean="0"/>
              <a:t>, </a:t>
            </a:r>
            <a:r>
              <a:rPr lang="en-US" dirty="0" err="1" smtClean="0"/>
              <a:t>Klinik</a:t>
            </a:r>
            <a:r>
              <a:rPr lang="en-US" dirty="0" smtClean="0"/>
              <a:t>, RS, IDI, IBI, Perusahaan </a:t>
            </a:r>
            <a:r>
              <a:rPr lang="en-US" dirty="0" err="1" smtClean="0"/>
              <a:t>Farmasi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kes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kes</a:t>
            </a:r>
            <a:r>
              <a:rPr lang="en-US" dirty="0" smtClean="0"/>
              <a:t>,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disebar</a:t>
            </a:r>
            <a:r>
              <a:rPr lang="en-US" dirty="0" smtClean="0"/>
              <a:t> </a:t>
            </a:r>
            <a:r>
              <a:rPr lang="en-US" dirty="0" err="1" smtClean="0"/>
              <a:t>luaskan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/>
              <a:t>Evert M. Rogers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Rekha</a:t>
            </a:r>
            <a:r>
              <a:rPr lang="en-US" dirty="0"/>
              <a:t> </a:t>
            </a:r>
            <a:r>
              <a:rPr lang="en-US" dirty="0" err="1"/>
              <a:t>Agarwala</a:t>
            </a:r>
            <a:r>
              <a:rPr lang="en-US" dirty="0"/>
              <a:t> Rogers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bukunya</a:t>
            </a:r>
            <a:r>
              <a:rPr lang="en-US" dirty="0"/>
              <a:t> Communications in Organization </a:t>
            </a:r>
            <a:r>
              <a:rPr lang="en-US" dirty="0" err="1"/>
              <a:t>adalah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"a stable system of individuals who work </a:t>
            </a:r>
            <a:r>
              <a:rPr lang="en-US" dirty="0" err="1"/>
              <a:t>togather</a:t>
            </a:r>
            <a:r>
              <a:rPr lang="en-US" dirty="0"/>
              <a:t> to achieve, through a hierarchy of ranks </a:t>
            </a:r>
            <a:r>
              <a:rPr lang="en-US" dirty="0" err="1"/>
              <a:t>anddivision</a:t>
            </a:r>
            <a:r>
              <a:rPr lang="en-US" dirty="0"/>
              <a:t> of </a:t>
            </a:r>
            <a:r>
              <a:rPr lang="en-US" dirty="0" err="1"/>
              <a:t>labour</a:t>
            </a:r>
            <a:r>
              <a:rPr lang="en-US" dirty="0"/>
              <a:t>, common goals"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Suatu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sistem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mapan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mereka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bekerja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untuk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mencapai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tujuan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bersama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melalui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suatu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jenjang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kepangkatan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pembagian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tugas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smtClean="0"/>
              <a:t>Kasih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2. Robert </a:t>
            </a:r>
            <a:r>
              <a:rPr lang="en-US" dirty="0" err="1"/>
              <a:t>Bonnington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Berverd</a:t>
            </a:r>
            <a:r>
              <a:rPr lang="en-US" dirty="0"/>
              <a:t> E. Needles, Jr.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bukunya</a:t>
            </a:r>
            <a:r>
              <a:rPr lang="en-US" dirty="0"/>
              <a:t> Modern Business : A Systems Approach </a:t>
            </a:r>
            <a:r>
              <a:rPr lang="en-US" dirty="0" err="1"/>
              <a:t>mengatakan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Organization is the means by which management coordinates material and human resources through the design of a formal structure of tasks and </a:t>
            </a:r>
            <a:r>
              <a:rPr lang="en-US" dirty="0" smtClean="0"/>
              <a:t>authority.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adalah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sarana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dimana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manajemen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mengkoordinasikan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bahan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manusia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melalui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struktur</a:t>
            </a:r>
            <a:r>
              <a:rPr lang="en-US" dirty="0">
                <a:solidFill>
                  <a:srgbClr val="FF0000"/>
                </a:solidFill>
              </a:rPr>
              <a:t> formal </a:t>
            </a:r>
            <a:r>
              <a:rPr lang="en-US" dirty="0" err="1">
                <a:solidFill>
                  <a:srgbClr val="FF0000"/>
                </a:solidFill>
              </a:rPr>
              <a:t>dari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tugas-tugas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wewenang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err="1"/>
              <a:t>D</a:t>
            </a:r>
            <a:r>
              <a:rPr lang="en-US" sz="2800" dirty="0" err="1" smtClean="0"/>
              <a:t>alam</a:t>
            </a:r>
            <a:r>
              <a:rPr lang="en-US" sz="2800" dirty="0" smtClean="0"/>
              <a:t> </a:t>
            </a:r>
            <a:r>
              <a:rPr lang="en-US" sz="2800" dirty="0" err="1" smtClean="0"/>
              <a:t>kontek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, </a:t>
            </a:r>
            <a:r>
              <a:rPr lang="en-US" sz="2800" dirty="0" err="1" smtClean="0"/>
              <a:t>sebetulnya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universal </a:t>
            </a:r>
            <a:r>
              <a:rPr lang="en-US" sz="2800" dirty="0" err="1" smtClean="0"/>
              <a:t>oraganisasi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dibagi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bagian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Formal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/>
              <a:t>Organisasi</a:t>
            </a:r>
            <a:r>
              <a:rPr lang="en-US" dirty="0"/>
              <a:t> formal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yang </a:t>
            </a:r>
            <a:r>
              <a:rPr lang="en-US" dirty="0" err="1"/>
              <a:t>mengikatkan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rasional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>
                <a:solidFill>
                  <a:srgbClr val="FF0000"/>
                </a:solidFill>
              </a:rPr>
              <a:t>Perseroan </a:t>
            </a:r>
            <a:r>
              <a:rPr lang="en-US" dirty="0" err="1">
                <a:solidFill>
                  <a:srgbClr val="FF0000"/>
                </a:solidFill>
              </a:rPr>
              <a:t>terbatas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Sekolah</a:t>
            </a:r>
            <a:r>
              <a:rPr lang="en-US" dirty="0">
                <a:solidFill>
                  <a:srgbClr val="FF0000"/>
                </a:solidFill>
              </a:rPr>
              <a:t>, Negara,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lain </a:t>
            </a:r>
            <a:r>
              <a:rPr lang="en-US" dirty="0" err="1">
                <a:solidFill>
                  <a:srgbClr val="FF0000"/>
                </a:solidFill>
              </a:rPr>
              <a:t>sebagainya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 err="1">
                <a:solidFill>
                  <a:srgbClr val="FF0000"/>
                </a:solidFill>
              </a:rPr>
              <a:t>Organisasi</a:t>
            </a:r>
            <a:r>
              <a:rPr lang="en-US" dirty="0">
                <a:solidFill>
                  <a:srgbClr val="FF0000"/>
                </a:solidFill>
              </a:rPr>
              <a:t> Non Formal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Organisasi</a:t>
            </a:r>
            <a:r>
              <a:rPr lang="en-US" dirty="0"/>
              <a:t> non formal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lain </a:t>
            </a:r>
            <a:r>
              <a:rPr lang="en-US" dirty="0" err="1"/>
              <a:t>nya</a:t>
            </a:r>
            <a:r>
              <a:rPr lang="en-US" dirty="0"/>
              <a:t> informal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yang </a:t>
            </a:r>
            <a:r>
              <a:rPr lang="en-US" dirty="0" err="1"/>
              <a:t>telibat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disadari</a:t>
            </a:r>
            <a:r>
              <a:rPr lang="en-US" dirty="0"/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Contoh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Arisan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ibu-ibu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sekampung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belajar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bersama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anak-anak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sd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kemping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gunung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pangrango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rame-rame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teman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lain-lain 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Difenisi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err="1">
                <a:solidFill>
                  <a:srgbClr val="FF0000"/>
                </a:solidFill>
              </a:rPr>
              <a:t>Komunikasi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organisasi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adalah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komunikasi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antar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manusia</a:t>
            </a:r>
            <a:r>
              <a:rPr lang="en-US" sz="4000" dirty="0">
                <a:solidFill>
                  <a:srgbClr val="FF0000"/>
                </a:solidFill>
              </a:rPr>
              <a:t> yang </a:t>
            </a:r>
            <a:r>
              <a:rPr lang="en-US" sz="4000" dirty="0" err="1">
                <a:solidFill>
                  <a:srgbClr val="FF0000"/>
                </a:solidFill>
              </a:rPr>
              <a:t>terjadi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dalam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konteks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organisasi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dimana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terjadi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jaringan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pesan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satu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sama</a:t>
            </a:r>
            <a:r>
              <a:rPr lang="en-US" sz="4000" dirty="0">
                <a:solidFill>
                  <a:srgbClr val="FF0000"/>
                </a:solidFill>
              </a:rPr>
              <a:t> lain yang </a:t>
            </a:r>
            <a:r>
              <a:rPr lang="en-US" sz="4000" dirty="0" err="1">
                <a:solidFill>
                  <a:srgbClr val="FF0000"/>
                </a:solidFill>
              </a:rPr>
              <a:t>bergantung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satu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sama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lain.</a:t>
            </a:r>
          </a:p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err="1"/>
              <a:t>Komunikasi</a:t>
            </a:r>
            <a:r>
              <a:rPr lang="en-US" sz="4000" dirty="0"/>
              <a:t> </a:t>
            </a:r>
            <a:r>
              <a:rPr lang="en-US" sz="4000" dirty="0" err="1"/>
              <a:t>Organisasi</a:t>
            </a:r>
            <a:r>
              <a:rPr lang="en-US" sz="4000" dirty="0"/>
              <a:t>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didefinisikan</a:t>
            </a:r>
            <a:r>
              <a:rPr lang="en-US" sz="4000" dirty="0"/>
              <a:t> </a:t>
            </a:r>
            <a:r>
              <a:rPr lang="en-US" sz="4000" dirty="0" err="1"/>
              <a:t>sebagai</a:t>
            </a:r>
            <a:r>
              <a:rPr lang="en-US" sz="4000" dirty="0"/>
              <a:t> </a:t>
            </a:r>
            <a:r>
              <a:rPr lang="en-US" sz="4000" dirty="0" err="1"/>
              <a:t>pertunjukkan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penafsiranpesan</a:t>
            </a:r>
            <a:r>
              <a:rPr lang="en-US" sz="4000" dirty="0"/>
              <a:t> </a:t>
            </a:r>
            <a:r>
              <a:rPr lang="en-US" sz="4000" dirty="0" err="1"/>
              <a:t>di</a:t>
            </a:r>
            <a:r>
              <a:rPr lang="en-US" sz="4000" dirty="0"/>
              <a:t> </a:t>
            </a:r>
            <a:r>
              <a:rPr lang="en-US" sz="4000" dirty="0" err="1"/>
              <a:t>antara</a:t>
            </a:r>
            <a:r>
              <a:rPr lang="en-US" sz="4000" dirty="0"/>
              <a:t> unit-unit </a:t>
            </a:r>
            <a:r>
              <a:rPr lang="en-US" sz="4000" dirty="0" err="1"/>
              <a:t>komunikasi</a:t>
            </a:r>
            <a:r>
              <a:rPr lang="en-US" sz="4000" dirty="0"/>
              <a:t> yang </a:t>
            </a:r>
            <a:r>
              <a:rPr lang="en-US" sz="4000" dirty="0" err="1"/>
              <a:t>merupakan</a:t>
            </a:r>
            <a:r>
              <a:rPr lang="en-US" sz="4000" dirty="0"/>
              <a:t> </a:t>
            </a:r>
            <a:r>
              <a:rPr lang="en-US" sz="4000" dirty="0" err="1"/>
              <a:t>bagian</a:t>
            </a:r>
            <a:r>
              <a:rPr lang="en-US" sz="4000" dirty="0"/>
              <a:t> </a:t>
            </a:r>
            <a:r>
              <a:rPr lang="en-US" sz="4000" dirty="0" err="1"/>
              <a:t>suatu</a:t>
            </a:r>
            <a:r>
              <a:rPr lang="en-US" sz="4000" dirty="0"/>
              <a:t> </a:t>
            </a:r>
            <a:r>
              <a:rPr lang="en-US" sz="4000" dirty="0" err="1"/>
              <a:t>organisasi</a:t>
            </a:r>
            <a:r>
              <a:rPr lang="en-US" sz="4000" dirty="0"/>
              <a:t> </a:t>
            </a:r>
            <a:r>
              <a:rPr lang="en-US" sz="4000" dirty="0" err="1"/>
              <a:t>tertentu</a:t>
            </a:r>
            <a:r>
              <a:rPr lang="en-US" sz="4000" dirty="0"/>
              <a:t>. 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/>
              <a:t>organisasi</a:t>
            </a:r>
            <a:r>
              <a:rPr lang="en-US" sz="4000" dirty="0"/>
              <a:t> </a:t>
            </a:r>
            <a:r>
              <a:rPr lang="en-US" sz="4000" dirty="0" err="1"/>
              <a:t>terdiri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unit-unit </a:t>
            </a:r>
            <a:r>
              <a:rPr lang="en-US" sz="4000" dirty="0" err="1"/>
              <a:t>komunikasi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hubungan</a:t>
            </a:r>
            <a:r>
              <a:rPr lang="en-US" sz="4000" dirty="0"/>
              <a:t> </a:t>
            </a:r>
            <a:r>
              <a:rPr lang="en-US" sz="4000" dirty="0" err="1"/>
              <a:t>hierarkis</a:t>
            </a:r>
            <a:r>
              <a:rPr lang="en-US" sz="4000" dirty="0"/>
              <a:t> </a:t>
            </a:r>
            <a:r>
              <a:rPr lang="en-US" sz="4000" dirty="0" err="1"/>
              <a:t>antara</a:t>
            </a:r>
            <a:r>
              <a:rPr lang="en-US" sz="4000" dirty="0"/>
              <a:t> yang </a:t>
            </a:r>
            <a:r>
              <a:rPr lang="en-US" sz="4000" dirty="0" err="1"/>
              <a:t>satu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lainnya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berfungsi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suatu</a:t>
            </a:r>
            <a:r>
              <a:rPr lang="en-US" sz="4000" dirty="0"/>
              <a:t> </a:t>
            </a:r>
            <a:r>
              <a:rPr lang="en-US" sz="4000" dirty="0" err="1"/>
              <a:t>lingkungan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PENDEKATAN KOMUNIKASI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1. </a:t>
            </a:r>
            <a:r>
              <a:rPr lang="en-US" dirty="0" err="1">
                <a:solidFill>
                  <a:srgbClr val="FF0000"/>
                </a:solidFill>
              </a:rPr>
              <a:t>Pendekatan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Makro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makro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global yang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a. </a:t>
            </a:r>
            <a:r>
              <a:rPr lang="en-US" dirty="0" err="1">
                <a:solidFill>
                  <a:srgbClr val="FF0000"/>
                </a:solidFill>
              </a:rPr>
              <a:t>Memproses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informasi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lingkungan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Eksistentensi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yang </a:t>
            </a:r>
            <a:r>
              <a:rPr lang="en-US" dirty="0" err="1"/>
              <a:t>esensial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keeksistensial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memproses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ligkungan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, </a:t>
            </a:r>
            <a:r>
              <a:rPr lang="en-US" dirty="0" err="1"/>
              <a:t>memproses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mentransfer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intern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input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b. </a:t>
            </a:r>
            <a:r>
              <a:rPr lang="en-US" dirty="0" err="1" smtClean="0">
                <a:solidFill>
                  <a:srgbClr val="FF0000"/>
                </a:solidFill>
              </a:rPr>
              <a:t>Mengadakan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identifikasi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penyesuaaian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iddentifikasi</a:t>
            </a:r>
            <a:r>
              <a:rPr lang="en-US" dirty="0"/>
              <a:t>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tatanan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oraganisasi</a:t>
            </a:r>
            <a:r>
              <a:rPr lang="en-US" dirty="0"/>
              <a:t>.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oraganisasi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mecapai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negosiasi</a:t>
            </a:r>
            <a:r>
              <a:rPr lang="en-US" dirty="0"/>
              <a:t>,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relasi-relasi</a:t>
            </a:r>
            <a:r>
              <a:rPr lang="en-US" dirty="0"/>
              <a:t> yang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oraganisasi</a:t>
            </a:r>
            <a:r>
              <a:rPr lang="en-US" dirty="0"/>
              <a:t> </a:t>
            </a:r>
            <a:r>
              <a:rPr lang="en-US" dirty="0" err="1"/>
              <a:t>atu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menggeluti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,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penumpang</a:t>
            </a:r>
            <a:r>
              <a:rPr lang="en-US" dirty="0"/>
              <a:t> </a:t>
            </a:r>
            <a:r>
              <a:rPr lang="en-US" dirty="0" err="1"/>
              <a:t>menginginkan</a:t>
            </a:r>
            <a:r>
              <a:rPr lang="en-US" dirty="0"/>
              <a:t> </a:t>
            </a:r>
            <a:r>
              <a:rPr lang="en-US" dirty="0" err="1"/>
              <a:t>ransportasi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selamat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dipercaya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menyenangkan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iniformasi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mengusahakan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mengkoordinasikan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pelanggannya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pelayanana</a:t>
            </a:r>
            <a:r>
              <a:rPr lang="en-US" dirty="0"/>
              <a:t> yang gratis,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memegan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tampa</a:t>
            </a:r>
            <a:r>
              <a:rPr lang="en-US" dirty="0"/>
              <a:t> </a:t>
            </a:r>
            <a:r>
              <a:rPr lang="en-US" dirty="0" err="1"/>
              <a:t>dikomunikasikan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langganan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oraganisasi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konsumen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c. </a:t>
            </a:r>
            <a:r>
              <a:rPr lang="en-US" dirty="0" err="1" smtClean="0">
                <a:solidFill>
                  <a:srgbClr val="FF0000"/>
                </a:solidFill>
              </a:rPr>
              <a:t>Melakukan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integrasi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organisasi</a:t>
            </a:r>
            <a:r>
              <a:rPr lang="en-US" dirty="0" smtClean="0">
                <a:solidFill>
                  <a:srgbClr val="FF0000"/>
                </a:solidFill>
              </a:rPr>
              <a:t> lain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oraganisasi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oraginisasi</a:t>
            </a:r>
            <a:r>
              <a:rPr lang="en-US" dirty="0"/>
              <a:t>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.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monitoring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Dan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oraganisasi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oraganisasi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(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oraganisasi</a:t>
            </a:r>
            <a:r>
              <a:rPr lang="en-US" dirty="0"/>
              <a:t>/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melakuakn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) yang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kualiatas</a:t>
            </a:r>
            <a:r>
              <a:rPr lang="en-US" dirty="0"/>
              <a:t> </a:t>
            </a:r>
            <a:r>
              <a:rPr lang="en-US" dirty="0" err="1"/>
              <a:t>mantap</a:t>
            </a:r>
            <a:r>
              <a:rPr lang="en-US" dirty="0"/>
              <a:t> (</a:t>
            </a:r>
            <a:r>
              <a:rPr lang="en-US" dirty="0" err="1"/>
              <a:t>Higth</a:t>
            </a:r>
            <a:r>
              <a:rPr lang="en-US" dirty="0"/>
              <a:t> Quality)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sederhan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murah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oraganisasi</a:t>
            </a:r>
            <a:r>
              <a:rPr lang="en-US" dirty="0"/>
              <a:t> lain yang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menimalisir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Tampa </a:t>
            </a:r>
            <a:r>
              <a:rPr lang="en-US" dirty="0" err="1"/>
              <a:t>terkecuali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oraganisasi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orintasi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organisaisi</a:t>
            </a:r>
            <a:r>
              <a:rPr lang="en-US" dirty="0"/>
              <a:t> </a:t>
            </a:r>
            <a:r>
              <a:rPr lang="en-US" dirty="0" err="1"/>
              <a:t>tesebut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Provite</a:t>
            </a:r>
            <a:r>
              <a:rPr lang="en-US" dirty="0"/>
              <a:t> Oriented </a:t>
            </a:r>
            <a:r>
              <a:rPr lang="en-US" dirty="0" err="1"/>
              <a:t>atau</a:t>
            </a:r>
            <a:r>
              <a:rPr lang="en-US" dirty="0"/>
              <a:t> Commercial Oriented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LSM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tujaun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social </a:t>
            </a:r>
            <a:r>
              <a:rPr lang="en-US" dirty="0" err="1"/>
              <a:t>masyarakat</a:t>
            </a:r>
            <a:r>
              <a:rPr lang="en-US" dirty="0"/>
              <a:t> (</a:t>
            </a:r>
            <a:r>
              <a:rPr lang="en-US" dirty="0" err="1"/>
              <a:t>invironment</a:t>
            </a:r>
            <a:r>
              <a:rPr lang="en-US" dirty="0"/>
              <a:t> Development),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komunitasnya</a:t>
            </a:r>
            <a:r>
              <a:rPr lang="en-US" dirty="0"/>
              <a:t> </a:t>
            </a:r>
            <a:r>
              <a:rPr lang="en-US" dirty="0" err="1"/>
              <a:t>mahsiswa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seirama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senada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yang </a:t>
            </a:r>
            <a:r>
              <a:rPr lang="en-US" dirty="0" err="1"/>
              <a:t>berujung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pemantapan</a:t>
            </a:r>
            <a:r>
              <a:rPr lang="en-US" dirty="0"/>
              <a:t> </a:t>
            </a:r>
            <a:r>
              <a:rPr lang="en-US" dirty="0" err="1"/>
              <a:t>kaulitas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terciptanya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akademisi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yang </a:t>
            </a:r>
            <a:r>
              <a:rPr lang="en-US" dirty="0" err="1"/>
              <a:t>bermuara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maen</a:t>
            </a:r>
            <a:r>
              <a:rPr lang="en-US" dirty="0"/>
              <a:t> stream </a:t>
            </a:r>
            <a:r>
              <a:rPr lang="en-US" dirty="0" err="1"/>
              <a:t>umum</a:t>
            </a:r>
            <a:r>
              <a:rPr lang="en-US" dirty="0"/>
              <a:t> (Human </a:t>
            </a:r>
            <a:r>
              <a:rPr lang="en-US" dirty="0" err="1"/>
              <a:t>Developmen</a:t>
            </a:r>
            <a:r>
              <a:rPr lang="en-US" dirty="0"/>
              <a:t>)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253</Words>
  <Application>Microsoft Office PowerPoint</Application>
  <PresentationFormat>On-screen Show (4:3)</PresentationFormat>
  <Paragraphs>58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Komunikasi Organisasi</vt:lpstr>
      <vt:lpstr>Pengertian Organisasi</vt:lpstr>
      <vt:lpstr>Pengertian Organisasi </vt:lpstr>
      <vt:lpstr>Dalam kontek komunikasi, sebetulnya secara universal oraganisasi itu bisa dibagi menjadi dua bagian</vt:lpstr>
      <vt:lpstr>Difenisi Kom Org</vt:lpstr>
      <vt:lpstr>PENDEKATAN KOMUNIKASI ORGANISASI</vt:lpstr>
      <vt:lpstr>b. Mengadakan identifikasi</vt:lpstr>
      <vt:lpstr>c. Melakukan integrasi dengan organisasi lain</vt:lpstr>
      <vt:lpstr>d. Menentukan tujuan organisasi</vt:lpstr>
      <vt:lpstr>2. Pendekatan Mikro</vt:lpstr>
      <vt:lpstr>b. Keterlibatan Anggota</vt:lpstr>
      <vt:lpstr>c. Penentuan Iklim Organisasi</vt:lpstr>
      <vt:lpstr>d. Supervisi dan Pengarahan</vt:lpstr>
      <vt:lpstr>e. Kepuasan kerja dalam Organisasi</vt:lpstr>
      <vt:lpstr>3. Pendekatan individual</vt:lpstr>
      <vt:lpstr>4. Menghadiri dan berinteraksi dalam rapat-rapat</vt:lpstr>
      <vt:lpstr>5. Menulis dan mengonsep surat</vt:lpstr>
      <vt:lpstr>6. Berdebat untuk suatu usulan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Organisasi</dc:title>
  <dc:creator>user</dc:creator>
  <cp:lastModifiedBy>user</cp:lastModifiedBy>
  <cp:revision>14</cp:revision>
  <dcterms:created xsi:type="dcterms:W3CDTF">2010-10-23T13:43:46Z</dcterms:created>
  <dcterms:modified xsi:type="dcterms:W3CDTF">2012-04-14T09:46:07Z</dcterms:modified>
</cp:coreProperties>
</file>