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73" r:id="rId2"/>
    <p:sldId id="270" r:id="rId3"/>
    <p:sldId id="272" r:id="rId4"/>
    <p:sldId id="271" r:id="rId5"/>
    <p:sldId id="268" r:id="rId6"/>
    <p:sldId id="257" r:id="rId7"/>
    <p:sldId id="258" r:id="rId8"/>
    <p:sldId id="259" r:id="rId9"/>
    <p:sldId id="260" r:id="rId10"/>
    <p:sldId id="262" r:id="rId11"/>
    <p:sldId id="261" r:id="rId12"/>
    <p:sldId id="263" r:id="rId13"/>
    <p:sldId id="264" r:id="rId14"/>
    <p:sldId id="265" r:id="rId15"/>
    <p:sldId id="266" r:id="rId16"/>
    <p:sldId id="267" r:id="rId17"/>
    <p:sldId id="269" r:id="rId18"/>
    <p:sldId id="274" r:id="rId19"/>
    <p:sldId id="277" r:id="rId20"/>
    <p:sldId id="278" r:id="rId21"/>
    <p:sldId id="279"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FF3300"/>
    <a:srgbClr val="FF6600"/>
    <a:srgbClr val="00FF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C30E6E-405D-4BAE-B39C-1BA8976FB9A4}" type="datetimeFigureOut">
              <a:rPr lang="en-US" smtClean="0"/>
              <a:pPr/>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F91C7E-06DF-4A8E-A6A3-92A2AACE7547}" type="slidenum">
              <a:rPr lang="en-US" smtClean="0"/>
              <a:pPr/>
              <a:t>‹#›</a:t>
            </a:fld>
            <a:endParaRPr lang="en-US"/>
          </a:p>
        </p:txBody>
      </p:sp>
    </p:spTree>
    <p:extLst>
      <p:ext uri="{BB962C8B-B14F-4D97-AF65-F5344CB8AC3E}">
        <p14:creationId xmlns:p14="http://schemas.microsoft.com/office/powerpoint/2010/main" val="2589575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7D26140-0E9F-4F50-8689-95548174194F}" type="slidenum">
              <a:rPr lang="id-ID" smtClean="0"/>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7D26140-0E9F-4F50-8689-95548174194F}" type="slidenum">
              <a:rPr lang="id-ID" smtClean="0"/>
              <a:pPr/>
              <a:t>4</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7D26140-0E9F-4F50-8689-95548174194F}" type="slidenum">
              <a:rPr lang="id-ID" smtClean="0"/>
              <a:pPr/>
              <a:t>19</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7D26140-0E9F-4F50-8689-95548174194F}" type="slidenum">
              <a:rPr lang="id-ID" smtClean="0"/>
              <a:pPr/>
              <a:t>20</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7D26140-0E9F-4F50-8689-95548174194F}" type="slidenum">
              <a:rPr lang="id-ID" smtClean="0"/>
              <a:pPr/>
              <a:t>21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4AB02A5-4FE5-49D9-9E24-09F23B90C450}" type="datetimeFigureOut">
              <a:rPr lang="en-US" smtClean="0"/>
              <a:pPr/>
              <a:t>11/9/2011</a:t>
            </a:fld>
            <a:endParaRPr lang="en-US"/>
          </a:p>
        </p:txBody>
      </p:sp>
      <p:sp>
        <p:nvSpPr>
          <p:cNvPr id="2" name="Footer Placeholder 1"/>
          <p:cNvSpPr>
            <a:spLocks noGrp="1"/>
          </p:cNvSpPr>
          <p:nvPr>
            <p:ph type="ftr" sz="quarter" idx="11"/>
          </p:nvPr>
        </p:nvSpPr>
        <p:spPr/>
        <p:txBody>
          <a:bodyPr/>
          <a:lstStyle/>
          <a:p>
            <a:endParaRPr kumimoji="0" lang="en-US"/>
          </a:p>
        </p:txBody>
      </p:sp>
      <p:sp>
        <p:nvSpPr>
          <p:cNvPr id="15" name="Slide Number Placeholder 14"/>
          <p:cNvSpPr>
            <a:spLocks noGrp="1"/>
          </p:cNvSpPr>
          <p:nvPr>
            <p:ph type="sldNum" sz="quarter" idx="12"/>
          </p:nvPr>
        </p:nvSpPr>
        <p:spPr>
          <a:xfrm>
            <a:off x="8229600" y="6473952"/>
            <a:ext cx="758952" cy="246888"/>
          </a:xfrm>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4AB02A5-4FE5-49D9-9E24-09F23B90C450}" type="datetimeFigureOut">
              <a:rPr lang="en-US" smtClean="0"/>
              <a:pPr/>
              <a:t>11/9/2011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kumimoji="0" lang="en-US"/>
          </a:p>
        </p:txBody>
      </p:sp>
      <p:sp>
        <p:nvSpPr>
          <p:cNvPr id="16" name="Slide Number Placeholder 15"/>
          <p:cNvSpPr>
            <a:spLocks noGrp="1"/>
          </p:cNvSpPr>
          <p:nvPr>
            <p:ph type="sldNum" sz="quarter" idx="12"/>
          </p:nvPr>
        </p:nvSpPr>
        <p:spPr>
          <a:xfrm>
            <a:off x="8229600" y="6473952"/>
            <a:ext cx="758952" cy="246888"/>
          </a:xfrm>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4AB02A5-4FE5-49D9-9E24-09F23B90C450}" type="datetimeFigureOut">
              <a:rPr lang="en-US" smtClean="0"/>
              <a:pPr/>
              <a:t>11/9/2011</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4AB02A5-4FE5-49D9-9E24-09F23B90C450}" type="datetimeFigureOut">
              <a:rPr lang="en-US" smtClean="0"/>
              <a:pPr/>
              <a:t>11/9/2011</a:t>
            </a:fld>
            <a:endParaRPr lang="en-US"/>
          </a:p>
        </p:txBody>
      </p:sp>
      <p:sp>
        <p:nvSpPr>
          <p:cNvPr id="10" name="Footer Placeholder 9"/>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4AB02A5-4FE5-49D9-9E24-09F23B90C450}"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229600" y="6477000"/>
            <a:ext cx="762000" cy="246888"/>
          </a:xfrm>
        </p:spPr>
        <p:txBody>
          <a:bodyPr/>
          <a:lstStyle/>
          <a:p>
            <a:fld id="{6294C92D-0306-4E69-9CD3-20855E849650}" type="slidenum">
              <a:rPr kumimoji="0" lang="en-US" smtClean="0"/>
              <a:pPr/>
              <a:t>‹#›</a:t>
            </a:fld>
            <a:endParaRPr kumimoji="0"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4AB02A5-4FE5-49D9-9E24-09F23B90C450}" type="datetimeFigureOut">
              <a:rPr lang="en-US" smtClean="0"/>
              <a:pPr/>
              <a:t>11/9/2011</a:t>
            </a:fld>
            <a:endParaRPr lang="en-US"/>
          </a:p>
        </p:txBody>
      </p:sp>
      <p:sp>
        <p:nvSpPr>
          <p:cNvPr id="21" name="Footer Placeholder 20"/>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4AB02A5-4FE5-49D9-9E24-09F23B90C450}" type="datetimeFigureOut">
              <a:rPr lang="en-US" smtClean="0"/>
              <a:pPr/>
              <a:t>11/9/2011</a:t>
            </a:fld>
            <a:endParaRPr lang="en-US"/>
          </a:p>
        </p:txBody>
      </p:sp>
      <p:sp>
        <p:nvSpPr>
          <p:cNvPr id="24" name="Footer Placeholder 23"/>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4AB02A5-4FE5-49D9-9E24-09F23B90C450}" type="datetimeFigureOut">
              <a:rPr lang="en-US" smtClean="0"/>
              <a:pPr/>
              <a:t>11/9/2011</a:t>
            </a:fld>
            <a:endParaRPr lang="en-US"/>
          </a:p>
        </p:txBody>
      </p:sp>
      <p:sp>
        <p:nvSpPr>
          <p:cNvPr id="29" name="Footer Placeholder 28"/>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4AB02A5-4FE5-49D9-9E24-09F23B90C450}"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r" eaLnBrk="1" latinLnBrk="0" hangingPunct="1"/>
            <a:fld id="{54AB02A5-4FE5-49D9-9E24-09F23B90C450}" type="datetimeFigureOut">
              <a:rPr lang="en-US" smtClean="0"/>
              <a:pPr algn="r" eaLnBrk="1" latinLnBrk="0" hangingPunct="1"/>
              <a:t>11/9/2011</a:t>
            </a:fld>
            <a:endParaRPr lang="en-US" sz="1200">
              <a:solidFill>
                <a:schemeClr val="bg2">
                  <a:shade val="50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kumimoji="0" lang="en-US" sz="1200">
              <a:solidFill>
                <a:schemeClr val="bg2">
                  <a:shade val="50000"/>
                </a:schemeClr>
              </a:solidFill>
              <a:effectLst/>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cicak%20vs%20buaya%201.FL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733800"/>
            <a:ext cx="8382000" cy="2209800"/>
          </a:xfrm>
        </p:spPr>
        <p:txBody>
          <a:bodyPr>
            <a:normAutofit/>
          </a:bodyPr>
          <a:lstStyle/>
          <a:p>
            <a:r>
              <a:rPr lang="en-US" sz="5400" dirty="0" smtClean="0">
                <a:latin typeface="Impact" pitchFamily="34" charset="0"/>
              </a:rPr>
              <a:t>NEGARA DAN KONSTITUSI SISTEM KETATANEGARAAN</a:t>
            </a:r>
            <a:endParaRPr lang="en-US" sz="5400" dirty="0">
              <a:latin typeface="Impact" pitchFamily="34" charset="0"/>
            </a:endParaRPr>
          </a:p>
        </p:txBody>
      </p:sp>
      <p:sp>
        <p:nvSpPr>
          <p:cNvPr id="3" name="Subtitle 2"/>
          <p:cNvSpPr>
            <a:spLocks noGrp="1"/>
          </p:cNvSpPr>
          <p:nvPr>
            <p:ph type="subTitle" idx="1"/>
          </p:nvPr>
        </p:nvSpPr>
        <p:spPr>
          <a:xfrm>
            <a:off x="228600" y="1447800"/>
            <a:ext cx="4876800" cy="990600"/>
          </a:xfrm>
        </p:spPr>
        <p:txBody>
          <a:bodyPr>
            <a:normAutofit/>
          </a:bodyPr>
          <a:lstStyle/>
          <a:p>
            <a:r>
              <a:rPr lang="en-US" sz="4800" dirty="0" smtClean="0">
                <a:solidFill>
                  <a:schemeClr val="tx1"/>
                </a:solidFill>
                <a:latin typeface="Lucida Handwriting" pitchFamily="66" charset="0"/>
              </a:rPr>
              <a:t>KELOMPOK 5</a:t>
            </a:r>
            <a:endParaRPr lang="en-US" sz="4800" dirty="0">
              <a:solidFill>
                <a:schemeClr val="tx1"/>
              </a:solidFill>
              <a:latin typeface="Lucida Handwriting" pitchFamily="66"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a:bodyPr>
          <a:lstStyle/>
          <a:p>
            <a:pPr algn="just">
              <a:lnSpc>
                <a:spcPct val="150000"/>
              </a:lnSpc>
              <a:spcBef>
                <a:spcPts val="0"/>
              </a:spcBef>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Indonesia </a:t>
            </a:r>
            <a:r>
              <a:rPr lang="en-US" dirty="0" err="1" smtClean="0">
                <a:latin typeface="Times New Roman" pitchFamily="18" charset="0"/>
                <a:cs typeface="Times New Roman" pitchFamily="18" charset="0"/>
              </a:rPr>
              <a:t>pernah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berubah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serikat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tahun</a:t>
            </a:r>
            <a:r>
              <a:rPr lang="en-US" dirty="0" smtClean="0">
                <a:latin typeface="Times New Roman" pitchFamily="18" charset="0"/>
                <a:cs typeface="Times New Roman" pitchFamily="18" charset="0"/>
              </a:rPr>
              <a:t> 1949-1950, </a:t>
            </a:r>
            <a:r>
              <a:rPr lang="en-US" dirty="0" err="1" smtClean="0">
                <a:latin typeface="Times New Roman" pitchFamily="18" charset="0"/>
                <a:cs typeface="Times New Roman" pitchFamily="18" charset="0"/>
              </a:rPr>
              <a:t>tetapi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Indonesia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pernah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berubah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monarki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sekarang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bangsa</a:t>
            </a:r>
            <a:r>
              <a:rPr lang="en-US" dirty="0" smtClean="0">
                <a:latin typeface="Times New Roman" pitchFamily="18" charset="0"/>
                <a:cs typeface="Times New Roman" pitchFamily="18" charset="0"/>
              </a:rPr>
              <a:t> Indonesia </a:t>
            </a:r>
            <a:r>
              <a:rPr lang="en-US" dirty="0" err="1" smtClean="0">
                <a:latin typeface="Times New Roman" pitchFamily="18" charset="0"/>
                <a:cs typeface="Times New Roman" pitchFamily="18" charset="0"/>
              </a:rPr>
              <a:t>sepakat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bahwa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perubahan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sesuai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pasal</a:t>
            </a:r>
            <a:r>
              <a:rPr lang="en-US" dirty="0" smtClean="0">
                <a:latin typeface="Times New Roman" pitchFamily="18" charset="0"/>
                <a:cs typeface="Times New Roman" pitchFamily="18" charset="0"/>
              </a:rPr>
              <a:t> 37 </a:t>
            </a:r>
            <a:r>
              <a:rPr lang="en-US" dirty="0" err="1" smtClean="0">
                <a:latin typeface="Times New Roman" pitchFamily="18" charset="0"/>
                <a:cs typeface="Times New Roman" pitchFamily="18" charset="0"/>
              </a:rPr>
              <a:t>ayat</a:t>
            </a:r>
            <a:r>
              <a:rPr lang="en-US" dirty="0" smtClean="0">
                <a:latin typeface="Times New Roman" pitchFamily="18" charset="0"/>
                <a:cs typeface="Times New Roman" pitchFamily="18" charset="0"/>
              </a:rPr>
              <a:t> 5 UUD 1945 </a:t>
            </a:r>
            <a:r>
              <a:rPr lang="en-US" dirty="0" err="1" smtClean="0">
                <a:latin typeface="Times New Roman" pitchFamily="18" charset="0"/>
                <a:cs typeface="Times New Roman" pitchFamily="18" charset="0"/>
              </a:rPr>
              <a:t>perubahan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keempat</a:t>
            </a:r>
            <a:r>
              <a:rPr lang="en-US" dirty="0" smtClean="0">
                <a:latin typeface="Times New Roman" pitchFamily="18" charset="0"/>
                <a:cs typeface="Times New Roman" pitchFamily="18" charset="0"/>
              </a:rPr>
              <a:t>.</a:t>
            </a:r>
          </a:p>
          <a:p>
            <a:pPr algn="just">
              <a:lnSpc>
                <a:spcPct val="150000"/>
              </a:lnSpc>
              <a:spcBef>
                <a:spcPts val="0"/>
              </a:spcBef>
            </a:pPr>
            <a:endParaRPr lang="en-US" dirty="0">
              <a:latin typeface="Times New Roman" pitchFamily="18" charset="0"/>
              <a:cs typeface="Times New Roman" pitchFamily="18" charset="0"/>
            </a:endParaRPr>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Britannic Bold" pitchFamily="34" charset="0"/>
              </a:rPr>
              <a:t>Sistem</a:t>
            </a:r>
            <a:r>
              <a:rPr lang="en-US" dirty="0" smtClean="0">
                <a:latin typeface="Britannic Bold" pitchFamily="34" charset="0"/>
              </a:rPr>
              <a:t> </a:t>
            </a:r>
            <a:r>
              <a:rPr lang="en-US" dirty="0" err="1" smtClean="0">
                <a:latin typeface="Britannic Bold" pitchFamily="34" charset="0"/>
              </a:rPr>
              <a:t>Pemerintahan</a:t>
            </a:r>
            <a:r>
              <a:rPr lang="en-US" dirty="0" smtClean="0">
                <a:latin typeface="Britannic Bold" pitchFamily="34" charset="0"/>
              </a:rPr>
              <a:t> </a:t>
            </a:r>
            <a:r>
              <a:rPr lang="en-US" dirty="0" err="1" smtClean="0">
                <a:latin typeface="Britannic Bold" pitchFamily="34" charset="0"/>
              </a:rPr>
              <a:t>Presidensil</a:t>
            </a:r>
            <a:endParaRPr lang="en-US" dirty="0">
              <a:latin typeface="Britannic Bold" pitchFamily="34" charset="0"/>
            </a:endParaRPr>
          </a:p>
        </p:txBody>
      </p:sp>
      <p:sp>
        <p:nvSpPr>
          <p:cNvPr id="3" name="Content Placeholder 2"/>
          <p:cNvSpPr>
            <a:spLocks noGrp="1"/>
          </p:cNvSpPr>
          <p:nvPr>
            <p:ph idx="1"/>
          </p:nvPr>
        </p:nvSpPr>
        <p:spPr>
          <a:xfrm>
            <a:off x="457200" y="1447800"/>
            <a:ext cx="8229600" cy="4678363"/>
          </a:xfrm>
        </p:spPr>
        <p:txBody>
          <a:bodyPr/>
          <a:lstStyle/>
          <a:p>
            <a:pPr algn="just">
              <a:lnSpc>
                <a:spcPct val="150000"/>
              </a:lnSpc>
              <a:spcBef>
                <a:spcPts val="0"/>
              </a:spcBef>
              <a:buNone/>
            </a:pPr>
            <a:r>
              <a:rPr lang="en-US" dirty="0" smtClean="0"/>
              <a:t>		</a:t>
            </a:r>
            <a:r>
              <a:rPr lang="en-US" dirty="0" err="1" smtClean="0">
                <a:latin typeface="Times New Roman" pitchFamily="18" charset="0"/>
                <a:cs typeface="Times New Roman" pitchFamily="18" charset="0"/>
              </a:rPr>
              <a:t>Sesuai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UUD 1945, Indonesia </a:t>
            </a:r>
            <a:r>
              <a:rPr lang="en-US" dirty="0" err="1" smtClean="0">
                <a:latin typeface="Times New Roman" pitchFamily="18" charset="0"/>
                <a:cs typeface="Times New Roman" pitchFamily="18" charset="0"/>
              </a:rPr>
              <a:t>menganut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presidensil</a:t>
            </a:r>
            <a:r>
              <a:rPr lang="en-US" dirty="0" smtClean="0">
                <a:latin typeface="Times New Roman" pitchFamily="18" charset="0"/>
                <a:cs typeface="Times New Roman" pitchFamily="18" charset="0"/>
              </a:rPr>
              <a:t>.</a:t>
            </a:r>
          </a:p>
          <a:p>
            <a:pPr algn="just">
              <a:lnSpc>
                <a:spcPct val="150000"/>
              </a:lnSpc>
              <a:spcBef>
                <a:spcPts val="0"/>
              </a:spcBef>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presidensil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eksekutif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legislatif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memiliki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hubungan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independen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mereka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dipilih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rakyat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terpisah</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Autofit/>
          </a:bodyPr>
          <a:lstStyle/>
          <a:p>
            <a:pPr>
              <a:lnSpc>
                <a:spcPct val="170000"/>
              </a:lnSpc>
              <a:spcBef>
                <a:spcPts val="0"/>
              </a:spcBef>
              <a:buNone/>
            </a:pPr>
            <a:r>
              <a:rPr lang="en-US" sz="2800" dirty="0" err="1" smtClean="0">
                <a:latin typeface="Times New Roman" pitchFamily="18" charset="0"/>
                <a:cs typeface="Times New Roman" pitchFamily="18" charset="0"/>
              </a:rPr>
              <a:t>Ciri-ciri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sistem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pemerintahan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presidensil</a:t>
            </a:r>
            <a:r>
              <a:rPr lang="en-US" sz="2800" dirty="0" smtClean="0">
                <a:latin typeface="Times New Roman" pitchFamily="18" charset="0"/>
                <a:cs typeface="Times New Roman" pitchFamily="18" charset="0"/>
              </a:rPr>
              <a:t>:</a:t>
            </a:r>
          </a:p>
          <a:p>
            <a:pPr>
              <a:lnSpc>
                <a:spcPct val="170000"/>
              </a:lnSpc>
              <a:spcBef>
                <a:spcPts val="0"/>
              </a:spcBef>
            </a:pPr>
            <a:r>
              <a:rPr lang="en-US" sz="2800" dirty="0" err="1" smtClean="0">
                <a:latin typeface="Times New Roman" pitchFamily="18" charset="0"/>
                <a:cs typeface="Times New Roman" pitchFamily="18" charset="0"/>
              </a:rPr>
              <a:t>Penyelenggaraan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negara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berada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tangan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presiden</a:t>
            </a:r>
            <a:r>
              <a:rPr lang="en-US" sz="2800" dirty="0" smtClean="0">
                <a:latin typeface="Times New Roman" pitchFamily="18" charset="0"/>
                <a:cs typeface="Times New Roman" pitchFamily="18" charset="0"/>
              </a:rPr>
              <a:t>.</a:t>
            </a:r>
          </a:p>
          <a:p>
            <a:pPr>
              <a:lnSpc>
                <a:spcPct val="170000"/>
              </a:lnSpc>
              <a:spcBef>
                <a:spcPts val="0"/>
              </a:spcBef>
            </a:pPr>
            <a:r>
              <a:rPr lang="en-US" sz="2800" dirty="0" err="1" smtClean="0">
                <a:latin typeface="Times New Roman" pitchFamily="18" charset="0"/>
                <a:cs typeface="Times New Roman" pitchFamily="18" charset="0"/>
              </a:rPr>
              <a:t>Kabinet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dewan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menteri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dibentuk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oleh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presiden</a:t>
            </a:r>
            <a:r>
              <a:rPr lang="en-US" sz="2800" dirty="0" smtClean="0">
                <a:latin typeface="Times New Roman" pitchFamily="18" charset="0"/>
                <a:cs typeface="Times New Roman" pitchFamily="18" charset="0"/>
              </a:rPr>
              <a:t>.</a:t>
            </a:r>
          </a:p>
          <a:p>
            <a:pPr>
              <a:lnSpc>
                <a:spcPct val="170000"/>
              </a:lnSpc>
              <a:spcBef>
                <a:spcPts val="0"/>
              </a:spcBef>
            </a:pPr>
            <a:r>
              <a:rPr lang="en-US" sz="2800" dirty="0" err="1" smtClean="0">
                <a:latin typeface="Times New Roman" pitchFamily="18" charset="0"/>
                <a:cs typeface="Times New Roman" pitchFamily="18" charset="0"/>
              </a:rPr>
              <a:t>Presiden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bertanggung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jawab</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kepada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parlemen</a:t>
            </a:r>
            <a:r>
              <a:rPr lang="en-US" sz="2800" dirty="0" smtClean="0">
                <a:latin typeface="Times New Roman" pitchFamily="18" charset="0"/>
                <a:cs typeface="Times New Roman" pitchFamily="18" charset="0"/>
              </a:rPr>
              <a:t>.</a:t>
            </a:r>
          </a:p>
          <a:p>
            <a:pPr>
              <a:lnSpc>
                <a:spcPct val="170000"/>
              </a:lnSpc>
              <a:spcBef>
                <a:spcPts val="0"/>
              </a:spcBef>
            </a:pPr>
            <a:r>
              <a:rPr lang="en-US" sz="2800" dirty="0" err="1" smtClean="0">
                <a:latin typeface="Times New Roman" pitchFamily="18" charset="0"/>
                <a:cs typeface="Times New Roman" pitchFamily="18" charset="0"/>
              </a:rPr>
              <a:t>Presiden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tidak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dapat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membubarkan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parlemen</a:t>
            </a:r>
            <a:r>
              <a:rPr lang="en-US" sz="2800" dirty="0" smtClean="0">
                <a:latin typeface="Times New Roman" pitchFamily="18" charset="0"/>
                <a:cs typeface="Times New Roman" pitchFamily="18" charset="0"/>
              </a:rPr>
              <a:t>.</a:t>
            </a:r>
          </a:p>
          <a:p>
            <a:pPr>
              <a:lnSpc>
                <a:spcPct val="170000"/>
              </a:lnSpc>
              <a:spcBef>
                <a:spcPts val="0"/>
              </a:spcBef>
            </a:pPr>
            <a:r>
              <a:rPr lang="en-US" sz="2800" dirty="0" err="1" smtClean="0">
                <a:latin typeface="Times New Roman" pitchFamily="18" charset="0"/>
                <a:cs typeface="Times New Roman" pitchFamily="18" charset="0"/>
              </a:rPr>
              <a:t>Parlemen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memiliki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kekuasaan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legislatif</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sebagai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lembaga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perwakilan</a:t>
            </a:r>
            <a:r>
              <a:rPr lang="en-US" sz="2800" dirty="0" smtClean="0">
                <a:latin typeface="Times New Roman" pitchFamily="18" charset="0"/>
                <a:cs typeface="Times New Roman" pitchFamily="18" charset="0"/>
              </a:rPr>
              <a:t>.</a:t>
            </a:r>
          </a:p>
          <a:p>
            <a:pPr>
              <a:lnSpc>
                <a:spcPct val="170000"/>
              </a:lnSpc>
              <a:spcBef>
                <a:spcPts val="0"/>
              </a:spcBef>
            </a:pPr>
            <a:r>
              <a:rPr lang="en-US" sz="2800" dirty="0" err="1" smtClean="0">
                <a:latin typeface="Times New Roman" pitchFamily="18" charset="0"/>
                <a:cs typeface="Times New Roman" pitchFamily="18" charset="0"/>
              </a:rPr>
              <a:t>Presiden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tidak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berada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dalam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pengawasan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langsung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parlemen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err="1" smtClean="0">
                <a:latin typeface="Britannic Bold" pitchFamily="34" charset="0"/>
              </a:rPr>
              <a:t>Kelebihan</a:t>
            </a:r>
            <a:r>
              <a:rPr lang="en-US" sz="4000" dirty="0" smtClean="0">
                <a:latin typeface="Britannic Bold" pitchFamily="34" charset="0"/>
              </a:rPr>
              <a:t> </a:t>
            </a:r>
            <a:r>
              <a:rPr lang="en-US" sz="4000" dirty="0" err="1" smtClean="0">
                <a:latin typeface="Britannic Bold" pitchFamily="34" charset="0"/>
              </a:rPr>
              <a:t>sistem</a:t>
            </a:r>
            <a:r>
              <a:rPr lang="en-US" sz="4000" dirty="0" smtClean="0">
                <a:latin typeface="Britannic Bold" pitchFamily="34" charset="0"/>
              </a:rPr>
              <a:t> </a:t>
            </a:r>
            <a:r>
              <a:rPr lang="en-US" sz="4000" dirty="0" err="1" smtClean="0">
                <a:latin typeface="Britannic Bold" pitchFamily="34" charset="0"/>
              </a:rPr>
              <a:t>Presidensil</a:t>
            </a:r>
            <a:endParaRPr lang="en-US" sz="4000" dirty="0">
              <a:latin typeface="Britannic Bold" pitchFamily="34" charset="0"/>
            </a:endParaRPr>
          </a:p>
        </p:txBody>
      </p:sp>
      <p:sp>
        <p:nvSpPr>
          <p:cNvPr id="3" name="Content Placeholder 2"/>
          <p:cNvSpPr>
            <a:spLocks noGrp="1"/>
          </p:cNvSpPr>
          <p:nvPr>
            <p:ph idx="1"/>
          </p:nvPr>
        </p:nvSpPr>
        <p:spPr>
          <a:xfrm>
            <a:off x="457200" y="1219200"/>
            <a:ext cx="8229600" cy="5410200"/>
          </a:xfrm>
        </p:spPr>
        <p:txBody>
          <a:bodyPr>
            <a:normAutofit fontScale="85000" lnSpcReduction="20000"/>
          </a:bodyPr>
          <a:lstStyle/>
          <a:p>
            <a:pPr marL="514350" indent="-514350" algn="just">
              <a:lnSpc>
                <a:spcPct val="160000"/>
              </a:lnSpc>
              <a:spcBef>
                <a:spcPts val="0"/>
              </a:spcBef>
              <a:buAutoNum type="arabicPeriod"/>
            </a:pPr>
            <a:r>
              <a:rPr lang="en-US" dirty="0" err="1" smtClean="0">
                <a:latin typeface="Times New Roman" pitchFamily="18" charset="0"/>
                <a:cs typeface="Times New Roman" pitchFamily="18" charset="0"/>
              </a:rPr>
              <a:t>Badan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eksekutif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lebih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stabil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kedudukannya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bergantung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parlemen</a:t>
            </a:r>
            <a:r>
              <a:rPr lang="en-US" dirty="0" smtClean="0">
                <a:latin typeface="Times New Roman" pitchFamily="18" charset="0"/>
                <a:cs typeface="Times New Roman" pitchFamily="18" charset="0"/>
              </a:rPr>
              <a:t>.</a:t>
            </a:r>
          </a:p>
          <a:p>
            <a:pPr marL="514350" indent="-514350" algn="just">
              <a:lnSpc>
                <a:spcPct val="160000"/>
              </a:lnSpc>
              <a:spcBef>
                <a:spcPts val="0"/>
              </a:spcBef>
              <a:buAutoNum type="arabicPeriod"/>
            </a:pPr>
            <a:r>
              <a:rPr lang="en-US" dirty="0" err="1" smtClean="0">
                <a:latin typeface="Times New Roman" pitchFamily="18" charset="0"/>
                <a:cs typeface="Times New Roman" pitchFamily="18" charset="0"/>
              </a:rPr>
              <a:t>Masa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jabatan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eksekutif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lebih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jelas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jangka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waktu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tertentu</a:t>
            </a:r>
            <a:r>
              <a:rPr lang="en-US" dirty="0" smtClean="0">
                <a:latin typeface="Times New Roman" pitchFamily="18" charset="0"/>
                <a:cs typeface="Times New Roman" pitchFamily="18" charset="0"/>
              </a:rPr>
              <a:t>.</a:t>
            </a:r>
          </a:p>
          <a:p>
            <a:pPr marL="514350" indent="-514350" algn="just">
              <a:lnSpc>
                <a:spcPct val="160000"/>
              </a:lnSpc>
              <a:spcBef>
                <a:spcPts val="0"/>
              </a:spcBef>
              <a:buAutoNum type="arabicPeriod"/>
            </a:pPr>
            <a:r>
              <a:rPr lang="en-US" dirty="0" err="1" smtClean="0">
                <a:latin typeface="Times New Roman" pitchFamily="18" charset="0"/>
                <a:cs typeface="Times New Roman" pitchFamily="18" charset="0"/>
              </a:rPr>
              <a:t>Penyusunan</a:t>
            </a:r>
            <a:r>
              <a:rPr lang="en-US" dirty="0" smtClean="0">
                <a:latin typeface="Times New Roman" pitchFamily="18" charset="0"/>
                <a:cs typeface="Times New Roman" pitchFamily="18" charset="0"/>
              </a:rPr>
              <a:t> program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kabinet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mudah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disesuaikan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jangka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waktu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jabatannya</a:t>
            </a:r>
            <a:r>
              <a:rPr lang="en-US" dirty="0" smtClean="0">
                <a:latin typeface="Times New Roman" pitchFamily="18" charset="0"/>
                <a:cs typeface="Times New Roman" pitchFamily="18" charset="0"/>
              </a:rPr>
              <a:t>.</a:t>
            </a:r>
          </a:p>
          <a:p>
            <a:pPr marL="514350" indent="-514350" algn="just">
              <a:lnSpc>
                <a:spcPct val="160000"/>
              </a:lnSpc>
              <a:spcBef>
                <a:spcPts val="0"/>
              </a:spcBef>
              <a:buAutoNum type="arabicPeriod"/>
            </a:pPr>
            <a:r>
              <a:rPr lang="en-US" dirty="0" err="1" smtClean="0">
                <a:latin typeface="Times New Roman" pitchFamily="18" charset="0"/>
                <a:cs typeface="Times New Roman" pitchFamily="18" charset="0"/>
              </a:rPr>
              <a:t>Legislatif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tempat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kaderisasi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jabatan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eksekutif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dapat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diisi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termasuk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anggota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parlemen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sendiri</a:t>
            </a:r>
            <a:r>
              <a:rPr lang="en-US" dirty="0" smtClean="0">
                <a:latin typeface="Times New Roman" pitchFamily="18" charset="0"/>
                <a:cs typeface="Times New Roman" pitchFamily="18" charset="0"/>
              </a:rPr>
              <a:t>.</a:t>
            </a:r>
          </a:p>
          <a:p>
            <a:pPr marL="514350" indent="-514350" algn="just">
              <a:lnSpc>
                <a:spcPct val="160000"/>
              </a:lnSpc>
              <a:spcBef>
                <a:spcPts val="0"/>
              </a:spcBef>
              <a:buAutoNum type="arabicPeriod"/>
            </a:pPr>
            <a:endParaRPr lang="en-US" dirty="0">
              <a:latin typeface="Times New Roman" pitchFamily="18" charset="0"/>
              <a:cs typeface="Times New Roman" pitchFamily="18" charset="0"/>
            </a:endParaRPr>
          </a:p>
        </p:txBody>
      </p: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err="1" smtClean="0">
                <a:latin typeface="Britannic Bold" pitchFamily="34" charset="0"/>
              </a:rPr>
              <a:t>Kelemahan</a:t>
            </a:r>
            <a:r>
              <a:rPr lang="en-US" sz="4000" dirty="0" smtClean="0">
                <a:latin typeface="Britannic Bold" pitchFamily="34" charset="0"/>
              </a:rPr>
              <a:t> </a:t>
            </a:r>
            <a:r>
              <a:rPr lang="en-US" sz="4000" dirty="0" err="1" smtClean="0">
                <a:latin typeface="Britannic Bold" pitchFamily="34" charset="0"/>
              </a:rPr>
              <a:t>sistem</a:t>
            </a:r>
            <a:r>
              <a:rPr lang="en-US" sz="4000" dirty="0" smtClean="0">
                <a:latin typeface="Britannic Bold" pitchFamily="34" charset="0"/>
              </a:rPr>
              <a:t> </a:t>
            </a:r>
            <a:r>
              <a:rPr lang="en-US" sz="4000" dirty="0" err="1" smtClean="0">
                <a:latin typeface="Britannic Bold" pitchFamily="34" charset="0"/>
              </a:rPr>
              <a:t>presidensil</a:t>
            </a:r>
            <a:endParaRPr lang="en-US" sz="4000" dirty="0">
              <a:latin typeface="Britannic Bold" pitchFamily="34" charset="0"/>
            </a:endParaRPr>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pPr marL="514350" indent="-514350" algn="just">
              <a:lnSpc>
                <a:spcPct val="160000"/>
              </a:lnSpc>
              <a:spcBef>
                <a:spcPts val="0"/>
              </a:spcBef>
              <a:buAutoNum type="arabicPeriod"/>
            </a:pPr>
            <a:r>
              <a:rPr lang="en-US" dirty="0" err="1" smtClean="0">
                <a:latin typeface="Times New Roman" pitchFamily="18" charset="0"/>
                <a:cs typeface="Times New Roman" pitchFamily="18" charset="0"/>
              </a:rPr>
              <a:t>Kekuasaan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eksekutif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pengawasan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langsung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legislatif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sehingga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dapat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menciptakan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kekuasaan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mutlak</a:t>
            </a:r>
            <a:r>
              <a:rPr lang="en-US" dirty="0" smtClean="0">
                <a:latin typeface="Times New Roman" pitchFamily="18" charset="0"/>
                <a:cs typeface="Times New Roman" pitchFamily="18" charset="0"/>
              </a:rPr>
              <a:t>.</a:t>
            </a:r>
          </a:p>
          <a:p>
            <a:pPr marL="514350" indent="-514350" algn="just">
              <a:lnSpc>
                <a:spcPct val="160000"/>
              </a:lnSpc>
              <a:spcBef>
                <a:spcPts val="0"/>
              </a:spcBef>
              <a:buAutoNum type="arabicPeriod"/>
            </a:pP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pertanggungjawaban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jelas</a:t>
            </a:r>
            <a:r>
              <a:rPr lang="en-US" dirty="0" smtClean="0">
                <a:latin typeface="Times New Roman" pitchFamily="18" charset="0"/>
                <a:cs typeface="Times New Roman" pitchFamily="18" charset="0"/>
              </a:rPr>
              <a:t>.</a:t>
            </a:r>
          </a:p>
          <a:p>
            <a:pPr marL="514350" indent="-514350" algn="just">
              <a:lnSpc>
                <a:spcPct val="160000"/>
              </a:lnSpc>
              <a:spcBef>
                <a:spcPts val="0"/>
              </a:spcBef>
              <a:buAutoNum type="arabicPeriod"/>
            </a:pP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keputusan</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umumnya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hasil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tawar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menawar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eksekutif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legislatif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sehingga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biasanya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memerlukan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waktu</a:t>
            </a:r>
            <a:r>
              <a:rPr lang="en-US" dirty="0" smtClean="0">
                <a:latin typeface="Times New Roman" pitchFamily="18" charset="0"/>
                <a:cs typeface="Times New Roman" pitchFamily="18" charset="0"/>
              </a:rPr>
              <a:t> yang lama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hasil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tegas</a:t>
            </a:r>
            <a:r>
              <a:rPr lang="en-US" dirty="0" smtClean="0">
                <a:latin typeface="Times New Roman" pitchFamily="18" charset="0"/>
                <a:cs typeface="Times New Roman" pitchFamily="18" charset="0"/>
              </a:rPr>
              <a:t>.</a:t>
            </a:r>
          </a:p>
          <a:p>
            <a:pPr marL="514350" indent="-514350" algn="just">
              <a:lnSpc>
                <a:spcPct val="160000"/>
              </a:lnSpc>
              <a:spcBef>
                <a:spcPts val="0"/>
              </a:spcBef>
              <a:buAutoNum type="arabicPeriod"/>
            </a:pPr>
            <a:r>
              <a:rPr lang="en-US" dirty="0" err="1" smtClean="0">
                <a:latin typeface="Times New Roman" pitchFamily="18" charset="0"/>
                <a:cs typeface="Times New Roman" pitchFamily="18" charset="0"/>
              </a:rPr>
              <a:t>Kecenderungan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kekuasaan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eksekutif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presiden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mutlak</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0000" lnSpcReduction="20000"/>
          </a:bodyPr>
          <a:lstStyle/>
          <a:p>
            <a:pPr>
              <a:lnSpc>
                <a:spcPct val="170000"/>
              </a:lnSpc>
              <a:spcBef>
                <a:spcPts val="0"/>
              </a:spcBef>
              <a:buNone/>
            </a:pP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diadakan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beberapa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ketentuan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UUD 1945.</a:t>
            </a:r>
          </a:p>
          <a:p>
            <a:pPr marL="514350" indent="-514350">
              <a:lnSpc>
                <a:spcPct val="170000"/>
              </a:lnSpc>
              <a:spcBef>
                <a:spcPts val="0"/>
              </a:spcBef>
              <a:buAutoNum type="alphaLcPeriod"/>
            </a:pPr>
            <a:r>
              <a:rPr lang="en-US" dirty="0" err="1" smtClean="0">
                <a:latin typeface="Times New Roman" pitchFamily="18" charset="0"/>
                <a:cs typeface="Times New Roman" pitchFamily="18" charset="0"/>
              </a:rPr>
              <a:t>Presiden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sewaktu-waktu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dapat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diberhentikan</a:t>
            </a:r>
            <a:r>
              <a:rPr lang="en-US" dirty="0" smtClean="0">
                <a:latin typeface="Times New Roman" pitchFamily="18" charset="0"/>
                <a:cs typeface="Times New Roman" pitchFamily="18" charset="0"/>
              </a:rPr>
              <a:t> MPR </a:t>
            </a:r>
            <a:r>
              <a:rPr lang="en-US" dirty="0" err="1" smtClean="0">
                <a:latin typeface="Times New Roman" pitchFamily="18" charset="0"/>
                <a:cs typeface="Times New Roman" pitchFamily="18" charset="0"/>
              </a:rPr>
              <a:t>atas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usul</a:t>
            </a:r>
            <a:r>
              <a:rPr lang="en-US" dirty="0" smtClean="0">
                <a:latin typeface="Times New Roman" pitchFamily="18" charset="0"/>
                <a:cs typeface="Times New Roman" pitchFamily="18" charset="0"/>
              </a:rPr>
              <a:t> DPR.</a:t>
            </a:r>
          </a:p>
          <a:p>
            <a:pPr marL="514350" indent="-514350">
              <a:lnSpc>
                <a:spcPct val="170000"/>
              </a:lnSpc>
              <a:spcBef>
                <a:spcPts val="0"/>
              </a:spcBef>
              <a:buAutoNum type="alphaLcPeriod"/>
            </a:pPr>
            <a:r>
              <a:rPr lang="en-US" dirty="0" err="1" smtClean="0">
                <a:latin typeface="Times New Roman" pitchFamily="18" charset="0"/>
                <a:cs typeface="Times New Roman" pitchFamily="18" charset="0"/>
              </a:rPr>
              <a:t>Presiden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mengangkat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pejabat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pertimbangan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DPR.</a:t>
            </a:r>
          </a:p>
          <a:p>
            <a:pPr marL="514350" indent="-514350">
              <a:lnSpc>
                <a:spcPct val="170000"/>
              </a:lnSpc>
              <a:spcBef>
                <a:spcPts val="0"/>
              </a:spcBef>
              <a:buAutoNum type="alphaLcPeriod"/>
            </a:pPr>
            <a:r>
              <a:rPr lang="en-US" dirty="0" err="1" smtClean="0">
                <a:latin typeface="Times New Roman" pitchFamily="18" charset="0"/>
                <a:cs typeface="Times New Roman" pitchFamily="18" charset="0"/>
              </a:rPr>
              <a:t>Presiden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mengeluarkan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tertentu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mempertimbangkan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persetujuan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lembaga</a:t>
            </a:r>
            <a:r>
              <a:rPr lang="en-US" dirty="0" smtClean="0">
                <a:latin typeface="Times New Roman" pitchFamily="18" charset="0"/>
                <a:cs typeface="Times New Roman" pitchFamily="18" charset="0"/>
              </a:rPr>
              <a:t> lain </a:t>
            </a:r>
            <a:r>
              <a:rPr lang="en-US" dirty="0" err="1" smtClean="0">
                <a:latin typeface="Times New Roman" pitchFamily="18" charset="0"/>
                <a:cs typeface="Times New Roman" pitchFamily="18" charset="0"/>
              </a:rPr>
              <a:t>seperti</a:t>
            </a:r>
            <a:r>
              <a:rPr lang="en-US" dirty="0" smtClean="0">
                <a:latin typeface="Times New Roman" pitchFamily="18" charset="0"/>
                <a:cs typeface="Times New Roman" pitchFamily="18" charset="0"/>
              </a:rPr>
              <a:t> DPR, MA,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MK.</a:t>
            </a:r>
          </a:p>
          <a:p>
            <a:pPr marL="514350" indent="-514350">
              <a:lnSpc>
                <a:spcPct val="170000"/>
              </a:lnSpc>
              <a:spcBef>
                <a:spcPts val="0"/>
              </a:spcBef>
              <a:buAutoNum type="alphaLcPeriod"/>
            </a:pPr>
            <a:r>
              <a:rPr lang="en-US" dirty="0" err="1" smtClean="0">
                <a:latin typeface="Times New Roman" pitchFamily="18" charset="0"/>
                <a:cs typeface="Times New Roman" pitchFamily="18" charset="0"/>
              </a:rPr>
              <a:t>Parlemen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diberi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kekuasaan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lebih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Undang-undang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hak</a:t>
            </a:r>
            <a:r>
              <a:rPr lang="en-US" dirty="0" smtClean="0">
                <a:latin typeface="Times New Roman" pitchFamily="18" charset="0"/>
                <a:cs typeface="Times New Roman" pitchFamily="18" charset="0"/>
              </a:rPr>
              <a:t> budget.</a:t>
            </a:r>
          </a:p>
          <a:p>
            <a:pPr marL="514350" indent="-514350">
              <a:lnSpc>
                <a:spcPct val="170000"/>
              </a:lnSpc>
              <a:spcBef>
                <a:spcPts val="0"/>
              </a:spcBef>
              <a:buAutoNum type="alphaLcPeriod"/>
            </a:pPr>
            <a:r>
              <a:rPr lang="en-US" dirty="0" smtClean="0">
                <a:latin typeface="Times New Roman" pitchFamily="18" charset="0"/>
                <a:cs typeface="Times New Roman" pitchFamily="18" charset="0"/>
              </a:rPr>
              <a:t>MA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MK </a:t>
            </a:r>
            <a:r>
              <a:rPr lang="en-US" dirty="0" err="1" smtClean="0">
                <a:latin typeface="Times New Roman" pitchFamily="18" charset="0"/>
                <a:cs typeface="Times New Roman" pitchFamily="18" charset="0"/>
              </a:rPr>
              <a:t>memiliki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hak</a:t>
            </a:r>
            <a:r>
              <a:rPr lang="en-US" dirty="0" smtClean="0">
                <a:latin typeface="Times New Roman" pitchFamily="18" charset="0"/>
                <a:cs typeface="Times New Roman" pitchFamily="18" charset="0"/>
              </a:rPr>
              <a:t> judicial review.</a:t>
            </a:r>
          </a:p>
          <a:p>
            <a:pPr marL="514350" indent="-514350">
              <a:lnSpc>
                <a:spcPct val="170000"/>
              </a:lnSpc>
              <a:spcBef>
                <a:spcPts val="0"/>
              </a:spcBef>
              <a:buNone/>
            </a:pP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mekanisme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tersebut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lembaga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dapat</a:t>
            </a:r>
            <a:endParaRPr lang="en-US" dirty="0" smtClean="0">
              <a:latin typeface="Times New Roman" pitchFamily="18" charset="0"/>
              <a:cs typeface="Times New Roman" pitchFamily="18" charset="0"/>
            </a:endParaRPr>
          </a:p>
          <a:p>
            <a:pPr marL="514350" indent="-514350">
              <a:lnSpc>
                <a:spcPct val="170000"/>
              </a:lnSpc>
              <a:spcBef>
                <a:spcPts val="0"/>
              </a:spcBef>
              <a:buNone/>
            </a:pPr>
            <a:r>
              <a:rPr lang="en-US" dirty="0" err="1" smtClean="0">
                <a:latin typeface="Times New Roman" pitchFamily="18" charset="0"/>
                <a:cs typeface="Times New Roman" pitchFamily="18" charset="0"/>
              </a:rPr>
              <a:t>saling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mengendalikan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mengimbangi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yang lain.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err="1" smtClean="0">
                <a:latin typeface="Britannic Bold" pitchFamily="34" charset="0"/>
              </a:rPr>
              <a:t>Sistem</a:t>
            </a:r>
            <a:r>
              <a:rPr lang="en-US" sz="4000" dirty="0" smtClean="0">
                <a:latin typeface="Britannic Bold" pitchFamily="34" charset="0"/>
              </a:rPr>
              <a:t> </a:t>
            </a:r>
            <a:r>
              <a:rPr lang="en-US" sz="4000" dirty="0" err="1" smtClean="0">
                <a:latin typeface="Britannic Bold" pitchFamily="34" charset="0"/>
              </a:rPr>
              <a:t>Politik</a:t>
            </a:r>
            <a:r>
              <a:rPr lang="en-US" sz="4000" dirty="0" smtClean="0">
                <a:latin typeface="Britannic Bold" pitchFamily="34" charset="0"/>
              </a:rPr>
              <a:t> </a:t>
            </a:r>
            <a:r>
              <a:rPr lang="en-US" sz="4000" dirty="0" err="1" smtClean="0">
                <a:latin typeface="Britannic Bold" pitchFamily="34" charset="0"/>
              </a:rPr>
              <a:t>Demokrasi</a:t>
            </a:r>
            <a:endParaRPr lang="en-US" sz="4000" dirty="0">
              <a:latin typeface="Britannic Bold" pitchFamily="34" charset="0"/>
            </a:endParaRPr>
          </a:p>
        </p:txBody>
      </p:sp>
      <p:sp>
        <p:nvSpPr>
          <p:cNvPr id="3" name="Content Placeholder 2"/>
          <p:cNvSpPr>
            <a:spLocks noGrp="1"/>
          </p:cNvSpPr>
          <p:nvPr>
            <p:ph idx="1"/>
          </p:nvPr>
        </p:nvSpPr>
        <p:spPr>
          <a:xfrm>
            <a:off x="457200" y="1143000"/>
            <a:ext cx="8229600" cy="5410200"/>
          </a:xfrm>
        </p:spPr>
        <p:txBody>
          <a:bodyPr>
            <a:normAutofit fontScale="92500"/>
          </a:bodyPr>
          <a:lstStyle/>
          <a:p>
            <a:pPr algn="just">
              <a:lnSpc>
                <a:spcPct val="150000"/>
              </a:lnSpc>
              <a:spcBef>
                <a:spcPts val="0"/>
              </a:spcBef>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dianut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Indonesia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demokrasi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pasal</a:t>
            </a:r>
            <a:r>
              <a:rPr lang="en-US"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ayat</a:t>
            </a:r>
            <a:r>
              <a:rPr lang="en-US" dirty="0" smtClean="0">
                <a:latin typeface="Times New Roman" pitchFamily="18" charset="0"/>
                <a:cs typeface="Times New Roman" pitchFamily="18" charset="0"/>
              </a:rPr>
              <a:t> 2 UUD 1945). </a:t>
            </a:r>
            <a:r>
              <a:rPr lang="en-US" dirty="0" err="1" smtClean="0">
                <a:latin typeface="Times New Roman" pitchFamily="18" charset="0"/>
                <a:cs typeface="Times New Roman" pitchFamily="18" charset="0"/>
              </a:rPr>
              <a:t>Hakikat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demokrasi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kekuasaan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rakyat</a:t>
            </a:r>
            <a:r>
              <a:rPr lang="en-US" dirty="0" smtClean="0">
                <a:latin typeface="Times New Roman" pitchFamily="18" charset="0"/>
                <a:cs typeface="Times New Roman" pitchFamily="18" charset="0"/>
              </a:rPr>
              <a:t>.</a:t>
            </a:r>
          </a:p>
          <a:p>
            <a:pPr algn="just">
              <a:lnSpc>
                <a:spcPct val="150000"/>
              </a:lnSpc>
              <a:spcBef>
                <a:spcPts val="0"/>
              </a:spcBef>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teoritis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klasifikasi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terbagi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demokrasi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otoritarian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pPr algn="just">
              <a:lnSpc>
                <a:spcPct val="150000"/>
              </a:lnSpc>
              <a:spcBef>
                <a:spcPts val="0"/>
              </a:spcBef>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Pembagian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demokrasi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otoriter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didasarkan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atas</a:t>
            </a:r>
            <a:r>
              <a:rPr lang="en-US" dirty="0" smtClean="0">
                <a:latin typeface="Times New Roman" pitchFamily="18" charset="0"/>
                <a:cs typeface="Times New Roman" pitchFamily="18" charset="0"/>
              </a:rPr>
              <a:t>:</a:t>
            </a:r>
          </a:p>
          <a:p>
            <a:pPr algn="just">
              <a:lnSpc>
                <a:spcPct val="150000"/>
              </a:lnSpc>
              <a:spcBef>
                <a:spcPts val="0"/>
              </a:spcBef>
            </a:pPr>
            <a:r>
              <a:rPr lang="en-US" dirty="0" err="1" smtClean="0">
                <a:latin typeface="Times New Roman" pitchFamily="18" charset="0"/>
                <a:cs typeface="Times New Roman" pitchFamily="18" charset="0"/>
              </a:rPr>
              <a:t>Kewenangan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terhadap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aspek-aspek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kehidupan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warganya</a:t>
            </a:r>
            <a:r>
              <a:rPr lang="en-US" dirty="0" smtClean="0">
                <a:latin typeface="Times New Roman" pitchFamily="18" charset="0"/>
                <a:cs typeface="Times New Roman" pitchFamily="18" charset="0"/>
              </a:rPr>
              <a:t>;</a:t>
            </a:r>
          </a:p>
          <a:p>
            <a:pPr algn="just">
              <a:lnSpc>
                <a:spcPct val="150000"/>
              </a:lnSpc>
              <a:spcBef>
                <a:spcPts val="0"/>
              </a:spcBef>
            </a:pPr>
            <a:r>
              <a:rPr lang="en-US" dirty="0" err="1" smtClean="0">
                <a:latin typeface="Times New Roman" pitchFamily="18" charset="0"/>
                <a:cs typeface="Times New Roman" pitchFamily="18" charset="0"/>
              </a:rPr>
              <a:t>Tanggung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jawab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terhadap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warga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a:t>
            </a:r>
          </a:p>
          <a:p>
            <a:pPr algn="just">
              <a:lnSpc>
                <a:spcPct val="150000"/>
              </a:lnSpc>
              <a:spcBef>
                <a:spcPts val="0"/>
              </a:spcBef>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normatif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demokrasi</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dianut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Indonesia </a:t>
            </a:r>
            <a:r>
              <a:rPr lang="en-US" dirty="0" err="1" smtClean="0">
                <a:latin typeface="Times New Roman" pitchFamily="18" charset="0"/>
                <a:cs typeface="Times New Roman" pitchFamily="18" charset="0"/>
              </a:rPr>
              <a:t>didasarkan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nilai-nilai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bangsa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Pancasila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09800"/>
            <a:ext cx="6096000" cy="838200"/>
          </a:xfrm>
        </p:spPr>
        <p:txBody>
          <a:bodyPr/>
          <a:lstStyle/>
          <a:p>
            <a:pPr algn="ctr"/>
            <a:r>
              <a:rPr lang="en-US" dirty="0" smtClean="0">
                <a:hlinkClick r:id="rId2" action="ppaction://hlinkfile"/>
              </a:rPr>
              <a:t>STUDI KASUS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5029200"/>
          </a:xfrm>
        </p:spPr>
        <p:txBody>
          <a:bodyPr>
            <a:normAutofit fontScale="92500"/>
          </a:bodyPr>
          <a:lstStyle/>
          <a:p>
            <a:pPr algn="just"/>
            <a:r>
              <a:rPr lang="id-ID" dirty="0" smtClean="0"/>
              <a:t>SUDUT PANDANG PEMERINTAH</a:t>
            </a:r>
          </a:p>
          <a:p>
            <a:pPr>
              <a:buNone/>
            </a:pPr>
            <a:r>
              <a:rPr lang="id-ID" dirty="0" smtClean="0"/>
              <a:t>  		Pemerintah terkesan diam karena dalam kasus ini pemerintah menjadi serba salah. Kedua lembaga ini sangat berperan dalam membantu pelaksanaan sistem ketatanegaraan di Indonesia. </a:t>
            </a:r>
            <a:endParaRPr lang="id-ID" dirty="0" smtClean="0"/>
          </a:p>
          <a:p>
            <a:pPr>
              <a:buNone/>
            </a:pPr>
            <a:endParaRPr lang="id-ID" dirty="0" smtClean="0"/>
          </a:p>
          <a:p>
            <a:pPr algn="just"/>
            <a:r>
              <a:rPr lang="id-ID" dirty="0" smtClean="0"/>
              <a:t>SUDUT PANDANG MASYARAKAT</a:t>
            </a:r>
          </a:p>
          <a:p>
            <a:pPr>
              <a:buNone/>
            </a:pPr>
            <a:r>
              <a:rPr lang="id-ID" dirty="0" smtClean="0"/>
              <a:t>		KPK itu hanya korban dari kelakuan POLRI yang ingin menutupi kasus korupsi yang sedang mereka tangani.</a:t>
            </a:r>
          </a:p>
          <a:p>
            <a:pPr>
              <a:buNone/>
            </a:pPr>
            <a:endParaRPr lang="id-ID" dirty="0" smtClean="0"/>
          </a:p>
          <a:p>
            <a:pPr>
              <a:buNone/>
            </a:pPr>
            <a:endParaRPr lang="id-ID" dirty="0"/>
          </a:p>
        </p:txBody>
      </p:sp>
    </p:spTree>
    <p:extLst>
      <p:ext uri="{BB962C8B-B14F-4D97-AF65-F5344CB8AC3E}">
        <p14:creationId xmlns:p14="http://schemas.microsoft.com/office/powerpoint/2010/main" val="80844574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28600"/>
            <a:ext cx="8183880" cy="5343564"/>
          </a:xfrm>
        </p:spPr>
        <p:txBody>
          <a:bodyPr>
            <a:normAutofit fontScale="77500" lnSpcReduction="20000"/>
          </a:bodyPr>
          <a:lstStyle/>
          <a:p>
            <a:endParaRPr lang="id-ID" dirty="0" smtClean="0">
              <a:latin typeface="Arial" pitchFamily="34" charset="0"/>
              <a:cs typeface="Arial" pitchFamily="34" charset="0"/>
            </a:endParaRPr>
          </a:p>
          <a:p>
            <a:pPr algn="ctr">
              <a:buNone/>
            </a:pPr>
            <a:r>
              <a:rPr lang="id-ID" sz="5700" b="1" dirty="0" smtClean="0">
                <a:latin typeface="La Bamba LET" pitchFamily="2" charset="0"/>
                <a:cs typeface="Arial" pitchFamily="34" charset="0"/>
              </a:rPr>
              <a:t>Anggota Kelompok</a:t>
            </a:r>
          </a:p>
          <a:p>
            <a:pPr>
              <a:buNone/>
            </a:pPr>
            <a:endParaRPr lang="id-ID" dirty="0" smtClean="0">
              <a:latin typeface="Arial" pitchFamily="34" charset="0"/>
              <a:cs typeface="Arial" pitchFamily="34" charset="0"/>
            </a:endParaRPr>
          </a:p>
          <a:p>
            <a:pPr>
              <a:lnSpc>
                <a:spcPct val="120000"/>
              </a:lnSpc>
              <a:spcBef>
                <a:spcPts val="0"/>
              </a:spcBef>
            </a:pPr>
            <a:r>
              <a:rPr lang="id-ID" dirty="0" smtClean="0">
                <a:solidFill>
                  <a:srgbClr val="FF0000"/>
                </a:solidFill>
                <a:latin typeface="Impact" pitchFamily="34" charset="0"/>
                <a:cs typeface="Arial" pitchFamily="34" charset="0"/>
              </a:rPr>
              <a:t>Syahru Ramadhaan Unzila 	(101111065)</a:t>
            </a:r>
          </a:p>
          <a:p>
            <a:pPr>
              <a:lnSpc>
                <a:spcPct val="120000"/>
              </a:lnSpc>
              <a:spcBef>
                <a:spcPts val="0"/>
              </a:spcBef>
            </a:pPr>
            <a:r>
              <a:rPr lang="id-ID" dirty="0" smtClean="0">
                <a:solidFill>
                  <a:srgbClr val="0070C0"/>
                </a:solidFill>
                <a:latin typeface="Impact" pitchFamily="34" charset="0"/>
                <a:cs typeface="Arial" pitchFamily="34" charset="0"/>
              </a:rPr>
              <a:t>Riska Harmasdiyani 		(101111066)</a:t>
            </a:r>
          </a:p>
          <a:p>
            <a:pPr>
              <a:lnSpc>
                <a:spcPct val="120000"/>
              </a:lnSpc>
              <a:spcBef>
                <a:spcPts val="0"/>
              </a:spcBef>
            </a:pPr>
            <a:r>
              <a:rPr lang="id-ID" dirty="0" smtClean="0">
                <a:solidFill>
                  <a:srgbClr val="7030A0"/>
                </a:solidFill>
                <a:latin typeface="Impact" pitchFamily="34" charset="0"/>
                <a:cs typeface="Arial" pitchFamily="34" charset="0"/>
              </a:rPr>
              <a:t>Iraida Irviana 			(101111067)</a:t>
            </a:r>
          </a:p>
          <a:p>
            <a:pPr>
              <a:lnSpc>
                <a:spcPct val="120000"/>
              </a:lnSpc>
              <a:spcBef>
                <a:spcPts val="0"/>
              </a:spcBef>
            </a:pPr>
            <a:r>
              <a:rPr lang="id-ID" dirty="0" smtClean="0">
                <a:solidFill>
                  <a:srgbClr val="00FF00"/>
                </a:solidFill>
                <a:latin typeface="Impact" pitchFamily="34" charset="0"/>
                <a:cs typeface="Arial" pitchFamily="34" charset="0"/>
              </a:rPr>
              <a:t>Ryan Rizky B</a:t>
            </a:r>
            <a:r>
              <a:rPr lang="en-US" dirty="0" smtClean="0">
                <a:solidFill>
                  <a:srgbClr val="00FF00"/>
                </a:solidFill>
                <a:latin typeface="Impact" pitchFamily="34" charset="0"/>
                <a:cs typeface="Arial" pitchFamily="34" charset="0"/>
              </a:rPr>
              <a:t>.</a:t>
            </a:r>
            <a:r>
              <a:rPr lang="id-ID" dirty="0" smtClean="0">
                <a:solidFill>
                  <a:srgbClr val="00FF00"/>
                </a:solidFill>
                <a:latin typeface="Impact" pitchFamily="34" charset="0"/>
                <a:cs typeface="Arial" pitchFamily="34" charset="0"/>
              </a:rPr>
              <a:t> 			(101111068)</a:t>
            </a:r>
          </a:p>
          <a:p>
            <a:pPr>
              <a:lnSpc>
                <a:spcPct val="120000"/>
              </a:lnSpc>
              <a:spcBef>
                <a:spcPts val="0"/>
              </a:spcBef>
            </a:pPr>
            <a:r>
              <a:rPr lang="id-ID" dirty="0" smtClean="0">
                <a:solidFill>
                  <a:srgbClr val="FF3300"/>
                </a:solidFill>
                <a:latin typeface="Impact" pitchFamily="34" charset="0"/>
                <a:cs typeface="Arial" pitchFamily="34" charset="0"/>
              </a:rPr>
              <a:t>Dian Febrina A</a:t>
            </a:r>
            <a:r>
              <a:rPr lang="en-US" dirty="0" smtClean="0">
                <a:solidFill>
                  <a:srgbClr val="FF3300"/>
                </a:solidFill>
                <a:latin typeface="Impact" pitchFamily="34" charset="0"/>
                <a:cs typeface="Arial" pitchFamily="34" charset="0"/>
              </a:rPr>
              <a:t>.</a:t>
            </a:r>
            <a:r>
              <a:rPr lang="id-ID" dirty="0" smtClean="0">
                <a:solidFill>
                  <a:srgbClr val="FF3300"/>
                </a:solidFill>
                <a:latin typeface="Impact" pitchFamily="34" charset="0"/>
                <a:cs typeface="Arial" pitchFamily="34" charset="0"/>
              </a:rPr>
              <a:t> 			(101111069)</a:t>
            </a:r>
          </a:p>
          <a:p>
            <a:pPr>
              <a:lnSpc>
                <a:spcPct val="120000"/>
              </a:lnSpc>
              <a:spcBef>
                <a:spcPts val="0"/>
              </a:spcBef>
            </a:pPr>
            <a:r>
              <a:rPr lang="id-ID" dirty="0" smtClean="0">
                <a:solidFill>
                  <a:srgbClr val="CC3399"/>
                </a:solidFill>
                <a:latin typeface="Impact" pitchFamily="34" charset="0"/>
                <a:cs typeface="Arial" pitchFamily="34" charset="0"/>
              </a:rPr>
              <a:t>Windy Z</a:t>
            </a:r>
            <a:r>
              <a:rPr lang="en-US" dirty="0" smtClean="0">
                <a:solidFill>
                  <a:srgbClr val="CC3399"/>
                </a:solidFill>
                <a:latin typeface="Impact" pitchFamily="34" charset="0"/>
                <a:cs typeface="Arial" pitchFamily="34" charset="0"/>
              </a:rPr>
              <a:t>.</a:t>
            </a:r>
            <a:r>
              <a:rPr lang="id-ID" dirty="0" smtClean="0">
                <a:solidFill>
                  <a:srgbClr val="CC3399"/>
                </a:solidFill>
                <a:latin typeface="Impact" pitchFamily="34" charset="0"/>
                <a:cs typeface="Arial" pitchFamily="34" charset="0"/>
              </a:rPr>
              <a:t> A</a:t>
            </a:r>
            <a:r>
              <a:rPr lang="en-US" dirty="0" smtClean="0">
                <a:solidFill>
                  <a:srgbClr val="CC3399"/>
                </a:solidFill>
                <a:latin typeface="Impact" pitchFamily="34" charset="0"/>
                <a:cs typeface="Arial" pitchFamily="34" charset="0"/>
              </a:rPr>
              <a:t>.</a:t>
            </a:r>
            <a:r>
              <a:rPr lang="id-ID" dirty="0" smtClean="0">
                <a:solidFill>
                  <a:srgbClr val="CC3399"/>
                </a:solidFill>
                <a:latin typeface="Impact" pitchFamily="34" charset="0"/>
                <a:cs typeface="Arial" pitchFamily="34" charset="0"/>
              </a:rPr>
              <a:t>			</a:t>
            </a:r>
            <a:r>
              <a:rPr lang="en-US" dirty="0" smtClean="0">
                <a:solidFill>
                  <a:srgbClr val="CC3399"/>
                </a:solidFill>
                <a:latin typeface="Impact" pitchFamily="34" charset="0"/>
                <a:cs typeface="Arial" pitchFamily="34" charset="0"/>
              </a:rPr>
              <a:t>	</a:t>
            </a:r>
            <a:r>
              <a:rPr lang="id-ID" dirty="0" smtClean="0">
                <a:solidFill>
                  <a:srgbClr val="CC3399"/>
                </a:solidFill>
                <a:latin typeface="Impact" pitchFamily="34" charset="0"/>
                <a:cs typeface="Arial" pitchFamily="34" charset="0"/>
              </a:rPr>
              <a:t>(101111070)</a:t>
            </a:r>
          </a:p>
          <a:p>
            <a:pPr>
              <a:lnSpc>
                <a:spcPct val="120000"/>
              </a:lnSpc>
              <a:spcBef>
                <a:spcPts val="0"/>
              </a:spcBef>
            </a:pPr>
            <a:r>
              <a:rPr lang="id-ID" dirty="0" smtClean="0">
                <a:solidFill>
                  <a:srgbClr val="002060"/>
                </a:solidFill>
                <a:latin typeface="Impact" pitchFamily="34" charset="0"/>
                <a:cs typeface="Arial" pitchFamily="34" charset="0"/>
              </a:rPr>
              <a:t>Esa Karunia 			(101111071)</a:t>
            </a:r>
          </a:p>
          <a:p>
            <a:pPr>
              <a:lnSpc>
                <a:spcPct val="120000"/>
              </a:lnSpc>
              <a:spcBef>
                <a:spcPts val="0"/>
              </a:spcBef>
            </a:pPr>
            <a:r>
              <a:rPr lang="id-ID" dirty="0" smtClean="0">
                <a:solidFill>
                  <a:srgbClr val="00B0F0"/>
                </a:solidFill>
                <a:latin typeface="Impact" pitchFamily="34" charset="0"/>
                <a:cs typeface="Arial" pitchFamily="34" charset="0"/>
              </a:rPr>
              <a:t>Indira Probo H</a:t>
            </a:r>
            <a:r>
              <a:rPr lang="en-US" dirty="0" smtClean="0">
                <a:solidFill>
                  <a:srgbClr val="00B0F0"/>
                </a:solidFill>
                <a:latin typeface="Impact" pitchFamily="34" charset="0"/>
                <a:cs typeface="Arial" pitchFamily="34" charset="0"/>
              </a:rPr>
              <a:t>.</a:t>
            </a:r>
            <a:r>
              <a:rPr lang="id-ID" dirty="0" smtClean="0">
                <a:solidFill>
                  <a:srgbClr val="00B0F0"/>
                </a:solidFill>
                <a:latin typeface="Impact" pitchFamily="34" charset="0"/>
                <a:cs typeface="Arial" pitchFamily="34" charset="0"/>
              </a:rPr>
              <a:t> 			(101111072)</a:t>
            </a:r>
          </a:p>
          <a:p>
            <a:pPr>
              <a:lnSpc>
                <a:spcPct val="120000"/>
              </a:lnSpc>
              <a:spcBef>
                <a:spcPts val="0"/>
              </a:spcBef>
            </a:pPr>
            <a:r>
              <a:rPr lang="id-ID" dirty="0" smtClean="0">
                <a:solidFill>
                  <a:srgbClr val="FF3399"/>
                </a:solidFill>
                <a:latin typeface="Impact" pitchFamily="34" charset="0"/>
                <a:cs typeface="Arial" pitchFamily="34" charset="0"/>
              </a:rPr>
              <a:t>Denov Marine 			(101111073)</a:t>
            </a:r>
          </a:p>
          <a:p>
            <a:pPr>
              <a:lnSpc>
                <a:spcPct val="120000"/>
              </a:lnSpc>
              <a:spcBef>
                <a:spcPts val="0"/>
              </a:spcBef>
            </a:pPr>
            <a:r>
              <a:rPr lang="id-ID" dirty="0" smtClean="0">
                <a:solidFill>
                  <a:srgbClr val="FF6600"/>
                </a:solidFill>
                <a:latin typeface="Impact" pitchFamily="34" charset="0"/>
                <a:cs typeface="Arial" pitchFamily="34" charset="0"/>
              </a:rPr>
              <a:t>Ika Ramadhan			(101111074)</a:t>
            </a:r>
            <a:endParaRPr lang="id-ID" dirty="0">
              <a:solidFill>
                <a:srgbClr val="FF6600"/>
              </a:solidFill>
              <a:latin typeface="Impact" pitchFamily="34" charset="0"/>
              <a:cs typeface="Arial" pitchFamily="34" charset="0"/>
            </a:endParaRPr>
          </a:p>
        </p:txBody>
      </p:sp>
      <p:pic>
        <p:nvPicPr>
          <p:cNvPr id="4" name="Picture 6"/>
          <p:cNvPicPr>
            <a:picLocks noChangeAspect="1" noChangeArrowheads="1"/>
          </p:cNvPicPr>
          <p:nvPr/>
        </p:nvPicPr>
        <p:blipFill>
          <a:blip r:embed="rId3"/>
          <a:srcRect/>
          <a:stretch>
            <a:fillRect/>
          </a:stretch>
        </p:blipFill>
        <p:spPr bwMode="auto">
          <a:xfrm>
            <a:off x="0" y="5715000"/>
            <a:ext cx="2857500" cy="1143000"/>
          </a:xfrm>
          <a:prstGeom prst="rect">
            <a:avLst/>
          </a:prstGeom>
          <a:noFill/>
          <a:ln w="9525">
            <a:noFill/>
            <a:miter lim="800000"/>
            <a:headEnd/>
            <a:tailEnd/>
          </a:ln>
        </p:spPr>
      </p:pic>
      <p:pic>
        <p:nvPicPr>
          <p:cNvPr id="5" name="Picture 6"/>
          <p:cNvPicPr>
            <a:picLocks noChangeAspect="1" noChangeArrowheads="1"/>
          </p:cNvPicPr>
          <p:nvPr/>
        </p:nvPicPr>
        <p:blipFill>
          <a:blip r:embed="rId3"/>
          <a:srcRect/>
          <a:stretch>
            <a:fillRect/>
          </a:stretch>
        </p:blipFill>
        <p:spPr bwMode="auto">
          <a:xfrm>
            <a:off x="2928938" y="5715000"/>
            <a:ext cx="2928937" cy="1143000"/>
          </a:xfrm>
          <a:prstGeom prst="rect">
            <a:avLst/>
          </a:prstGeom>
          <a:noFill/>
          <a:ln w="9525">
            <a:noFill/>
            <a:miter lim="800000"/>
            <a:headEnd/>
            <a:tailEnd/>
          </a:ln>
        </p:spPr>
      </p:pic>
      <p:pic>
        <p:nvPicPr>
          <p:cNvPr id="6" name="Picture 7"/>
          <p:cNvPicPr>
            <a:picLocks noChangeAspect="1" noChangeArrowheads="1"/>
          </p:cNvPicPr>
          <p:nvPr/>
        </p:nvPicPr>
        <p:blipFill>
          <a:blip r:embed="rId3"/>
          <a:srcRect/>
          <a:stretch>
            <a:fillRect/>
          </a:stretch>
        </p:blipFill>
        <p:spPr bwMode="auto">
          <a:xfrm>
            <a:off x="6000750" y="5715000"/>
            <a:ext cx="3143250" cy="11430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20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86800" cy="5562600"/>
          </a:xfrm>
        </p:spPr>
        <p:txBody>
          <a:bodyPr>
            <a:normAutofit/>
          </a:bodyPr>
          <a:lstStyle/>
          <a:p>
            <a:pPr algn="just"/>
            <a:r>
              <a:rPr lang="id-ID" dirty="0" smtClean="0"/>
              <a:t>SUDUT PANDANG MAHASISWA</a:t>
            </a:r>
          </a:p>
          <a:p>
            <a:pPr>
              <a:buNone/>
            </a:pPr>
            <a:r>
              <a:rPr lang="id-ID" dirty="0" smtClean="0"/>
              <a:t>	Menurut sudut pandang mahasiswa,  kasus ini seharusnya bisa diselesaikan secara baik-baik  dalam lingkup internal. Mengingat kedua lembaga adalah lembaga pemerintahan. </a:t>
            </a:r>
            <a:endParaRPr lang="id-ID" dirty="0" smtClean="0"/>
          </a:p>
          <a:p>
            <a:pPr>
              <a:buNone/>
            </a:pPr>
            <a:endParaRPr lang="id-ID" dirty="0" smtClean="0"/>
          </a:p>
          <a:p>
            <a:r>
              <a:rPr lang="id-ID" dirty="0" smtClean="0"/>
              <a:t>SUDUT PANDANG POLRI</a:t>
            </a:r>
          </a:p>
          <a:p>
            <a:pPr>
              <a:buNone/>
            </a:pPr>
            <a:r>
              <a:rPr lang="id-ID" dirty="0" smtClean="0"/>
              <a:t>	POLRI menilai bahwa KPK terlalu mengintervensi kinerja POLRI.</a:t>
            </a:r>
          </a:p>
        </p:txBody>
      </p:sp>
    </p:spTree>
    <p:extLst>
      <p:ext uri="{BB962C8B-B14F-4D97-AF65-F5344CB8AC3E}">
        <p14:creationId xmlns:p14="http://schemas.microsoft.com/office/powerpoint/2010/main" val="83575528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id-ID" dirty="0" smtClean="0"/>
              <a:t>SUDUT PANDANG KPK</a:t>
            </a:r>
          </a:p>
          <a:p>
            <a:pPr>
              <a:buNone/>
            </a:pPr>
            <a:r>
              <a:rPr lang="id-ID" dirty="0" smtClean="0"/>
              <a:t>	Menurut KPK, Polri terkesan lebih berpihak pada pihak yang melakukan korupsi. Polri diduga melakukan persekongkolan politik dengan para penguasa dan pengusaha nakal, yang bertujuan melemahkan KPK serta menghancurkan kredibilitas para pimpinan KPK agar penegakan hukum atas kasus-kasus korupsi tidak mendapatkan dukungan riil masyarakat. </a:t>
            </a:r>
          </a:p>
          <a:p>
            <a:pPr>
              <a:buNone/>
            </a:pPr>
            <a:endParaRPr lang="id-ID" dirty="0"/>
          </a:p>
        </p:txBody>
      </p:sp>
    </p:spTree>
    <p:extLst>
      <p:ext uri="{BB962C8B-B14F-4D97-AF65-F5344CB8AC3E}">
        <p14:creationId xmlns:p14="http://schemas.microsoft.com/office/powerpoint/2010/main" val="30675159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3200"/>
            <a:ext cx="3810000" cy="838200"/>
          </a:xfrm>
        </p:spPr>
        <p:txBody>
          <a:bodyPr/>
          <a:lstStyle/>
          <a:p>
            <a:r>
              <a:rPr lang="id-ID" cap="none" dirty="0" smtClean="0">
                <a:effectLst>
                  <a:glow rad="139700">
                    <a:schemeClr val="accent5">
                      <a:satMod val="175000"/>
                      <a:alpha val="40000"/>
                    </a:schemeClr>
                  </a:glow>
                  <a:reflection blurRad="6350" stA="60000" endA="900" endPos="60000" dist="60007" dir="5400000" sy="-100000" algn="bl" rotWithShape="0"/>
                </a:effectLst>
                <a:latin typeface="Adobe Heiti Std R" pitchFamily="34" charset="-128"/>
                <a:ea typeface="Adobe Heiti Std R" pitchFamily="34" charset="-128"/>
              </a:rPr>
              <a:t>Terima  Kasih </a:t>
            </a:r>
            <a:endParaRPr lang="id-ID" cap="none" dirty="0">
              <a:effectLst>
                <a:glow rad="139700">
                  <a:schemeClr val="accent5">
                    <a:satMod val="175000"/>
                    <a:alpha val="40000"/>
                  </a:schemeClr>
                </a:glow>
                <a:reflection blurRad="6350" stA="60000" endA="900" endPos="60000" dist="60007" dir="5400000" sy="-100000" algn="bl" rotWithShape="0"/>
              </a:effectLst>
              <a:latin typeface="Adobe Heiti Std R" pitchFamily="34" charset="-128"/>
              <a:ea typeface="Adobe Heiti Std R" pitchFamily="34" charset="-12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5257800"/>
            <a:ext cx="990600" cy="963083"/>
          </a:xfrm>
          <a:prstGeom prst="rect">
            <a:avLst/>
          </a:prstGeom>
        </p:spPr>
      </p:pic>
    </p:spTree>
    <p:extLst>
      <p:ext uri="{BB962C8B-B14F-4D97-AF65-F5344CB8AC3E}">
        <p14:creationId xmlns:p14="http://schemas.microsoft.com/office/powerpoint/2010/main" val="347749448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a:bodyPr>
          <a:lstStyle/>
          <a:p>
            <a:r>
              <a:rPr lang="en-US" sz="4000" dirty="0" smtClean="0">
                <a:latin typeface="Britannic Bold" pitchFamily="34" charset="0"/>
              </a:rPr>
              <a:t>NEGARA DAN KONSTITUSI</a:t>
            </a:r>
            <a:endParaRPr lang="en-US" sz="4000" dirty="0">
              <a:latin typeface="Britannic Bold" pitchFamily="34" charset="0"/>
            </a:endParaRPr>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pPr algn="just">
              <a:lnSpc>
                <a:spcPct val="150000"/>
              </a:lnSpc>
              <a:spcBef>
                <a:spcPts val="0"/>
              </a:spcBef>
            </a:pPr>
            <a:r>
              <a:rPr lang="id-ID" sz="2800" dirty="0" smtClean="0">
                <a:latin typeface="Times New Roman" pitchFamily="18" charset="0"/>
                <a:cs typeface="Times New Roman" pitchFamily="18" charset="0"/>
              </a:rPr>
              <a:t>Negara </a:t>
            </a:r>
            <a:r>
              <a:rPr lang="en-US" sz="2800" dirty="0" smtClean="0">
                <a:latin typeface="Times New Roman" pitchFamily="18" charset="0"/>
                <a:cs typeface="Times New Roman" pitchFamily="18" charset="0"/>
                <a:sym typeface="Wingdings" pitchFamily="2" charset="2"/>
              </a:rPr>
              <a:t> </a:t>
            </a:r>
            <a:r>
              <a:rPr lang="id-ID" sz="2800" dirty="0" smtClean="0">
                <a:latin typeface="Times New Roman" pitchFamily="18" charset="0"/>
                <a:cs typeface="Times New Roman" pitchFamily="18" charset="0"/>
              </a:rPr>
              <a:t>suatu wilayah yang memiliki suatu sistem atau aturan yang berlaku bagi semua individu di wilayah tersebut, dan berdiri secara independent.</a:t>
            </a:r>
            <a:endParaRPr lang="en-US" sz="2800" dirty="0" smtClean="0">
              <a:latin typeface="Times New Roman" pitchFamily="18" charset="0"/>
              <a:cs typeface="Times New Roman" pitchFamily="18" charset="0"/>
            </a:endParaRPr>
          </a:p>
          <a:p>
            <a:pPr algn="just">
              <a:lnSpc>
                <a:spcPct val="150000"/>
              </a:lnSpc>
              <a:spcBef>
                <a:spcPts val="0"/>
              </a:spcBef>
            </a:pPr>
            <a:r>
              <a:rPr lang="id-ID" sz="2800" dirty="0" smtClean="0">
                <a:latin typeface="Times New Roman" pitchFamily="18" charset="0"/>
                <a:cs typeface="Times New Roman" pitchFamily="18" charset="0"/>
              </a:rPr>
              <a:t>Konstitusi </a:t>
            </a:r>
            <a:r>
              <a:rPr lang="en-US" sz="2800" dirty="0" smtClean="0">
                <a:latin typeface="Times New Roman" pitchFamily="18" charset="0"/>
                <a:cs typeface="Times New Roman" pitchFamily="18" charset="0"/>
                <a:sym typeface="Wingdings" pitchFamily="2" charset="2"/>
              </a:rPr>
              <a:t> </a:t>
            </a:r>
            <a:r>
              <a:rPr lang="id-ID" sz="2800" dirty="0" smtClean="0">
                <a:latin typeface="Times New Roman" pitchFamily="18" charset="0"/>
                <a:cs typeface="Times New Roman" pitchFamily="18" charset="0"/>
              </a:rPr>
              <a:t>berasal dari bahasa Perancis </a:t>
            </a:r>
            <a:r>
              <a:rPr lang="id-ID" sz="2800" i="1" dirty="0" smtClean="0">
                <a:latin typeface="Times New Roman" pitchFamily="18" charset="0"/>
                <a:cs typeface="Times New Roman" pitchFamily="18" charset="0"/>
              </a:rPr>
              <a:t>Constituer</a:t>
            </a:r>
            <a:r>
              <a:rPr lang="id-ID" sz="2800" dirty="0" smtClean="0">
                <a:latin typeface="Times New Roman" pitchFamily="18" charset="0"/>
                <a:cs typeface="Times New Roman" pitchFamily="18" charset="0"/>
              </a:rPr>
              <a:t> dan </a:t>
            </a:r>
            <a:r>
              <a:rPr lang="id-ID" sz="2800" i="1" dirty="0" smtClean="0">
                <a:latin typeface="Times New Roman" pitchFamily="18" charset="0"/>
                <a:cs typeface="Times New Roman" pitchFamily="18" charset="0"/>
              </a:rPr>
              <a:t>Constitution</a:t>
            </a:r>
            <a:r>
              <a:rPr lang="id-ID" sz="2800" dirty="0" smtClean="0">
                <a:latin typeface="Times New Roman" pitchFamily="18" charset="0"/>
                <a:cs typeface="Times New Roman" pitchFamily="18" charset="0"/>
              </a:rPr>
              <a:t>, kata pertama berarti membentuk, mendirikan atau menyusun, dan kata kedua berarti susunan atau pranata (masyarakat). </a:t>
            </a:r>
            <a:r>
              <a:rPr lang="en-US" sz="2800" dirty="0" err="1" smtClean="0">
                <a:latin typeface="Times New Roman" pitchFamily="18" charset="0"/>
                <a:cs typeface="Times New Roman" pitchFamily="18" charset="0"/>
              </a:rPr>
              <a:t>Dengan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demikian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konstitusi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memiliki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arti</a:t>
            </a:r>
            <a:r>
              <a:rPr lang="en-US" sz="2800"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permulaan dari segala peraturan mengenai suatu </a:t>
            </a:r>
            <a:r>
              <a:rPr lang="en-US" sz="2800" dirty="0" smtClean="0">
                <a:latin typeface="Times New Roman" pitchFamily="18" charset="0"/>
                <a:cs typeface="Times New Roman" pitchFamily="18" charset="0"/>
              </a:rPr>
              <a:t>n</a:t>
            </a:r>
            <a:r>
              <a:rPr lang="id-ID" sz="2800" dirty="0" smtClean="0">
                <a:latin typeface="Times New Roman" pitchFamily="18" charset="0"/>
                <a:cs typeface="Times New Roman" pitchFamily="18" charset="0"/>
              </a:rPr>
              <a:t>egara.</a:t>
            </a:r>
          </a:p>
          <a:p>
            <a:pPr algn="just">
              <a:lnSpc>
                <a:spcPct val="150000"/>
              </a:lnSpc>
              <a:spcBef>
                <a:spcPts val="0"/>
              </a:spcBef>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ritannic Bold" pitchFamily="34" charset="0"/>
              </a:rPr>
              <a:t>HUBUNGAN NEGARA DAN KONSTITUSI</a:t>
            </a:r>
            <a:endParaRPr lang="id-ID" dirty="0">
              <a:latin typeface="Britannic Bold" pitchFamily="34" charset="0"/>
            </a:endParaRP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algn="just">
              <a:lnSpc>
                <a:spcPct val="160000"/>
              </a:lnSpc>
              <a:spcBef>
                <a:spcPts val="0"/>
              </a:spcBef>
            </a:pPr>
            <a:r>
              <a:rPr lang="id-ID" dirty="0" smtClean="0">
                <a:latin typeface="Times New Roman" pitchFamily="18" charset="0"/>
                <a:cs typeface="Times New Roman" pitchFamily="18" charset="0"/>
              </a:rPr>
              <a:t>Suatu </a:t>
            </a:r>
            <a:r>
              <a:rPr lang="id-ID" dirty="0">
                <a:latin typeface="Times New Roman" pitchFamily="18" charset="0"/>
                <a:cs typeface="Times New Roman" pitchFamily="18" charset="0"/>
              </a:rPr>
              <a:t>konstitusi memuat aturan atau sendi-sendi pokok yang bersifat fundamental untuk menegakkan bangunan besar yang bernama “Negara”. </a:t>
            </a:r>
            <a:endParaRPr lang="id-ID" dirty="0" smtClean="0">
              <a:latin typeface="Times New Roman" pitchFamily="18" charset="0"/>
              <a:cs typeface="Times New Roman" pitchFamily="18" charset="0"/>
            </a:endParaRPr>
          </a:p>
          <a:p>
            <a:pPr algn="just">
              <a:lnSpc>
                <a:spcPct val="160000"/>
              </a:lnSpc>
              <a:spcBef>
                <a:spcPts val="0"/>
              </a:spcBef>
            </a:pPr>
            <a:r>
              <a:rPr lang="id-ID" dirty="0" smtClean="0">
                <a:latin typeface="Times New Roman" pitchFamily="18" charset="0"/>
                <a:cs typeface="Times New Roman" pitchFamily="18" charset="0"/>
              </a:rPr>
              <a:t>Karena </a:t>
            </a:r>
            <a:r>
              <a:rPr lang="id-ID" dirty="0">
                <a:latin typeface="Times New Roman" pitchFamily="18" charset="0"/>
                <a:cs typeface="Times New Roman" pitchFamily="18" charset="0"/>
              </a:rPr>
              <a:t>sifatnya yang fundamental ini maka aturan ini harus kuat dan tidak boleh mudah berubah-ubah. </a:t>
            </a:r>
            <a:endParaRPr lang="id-ID" dirty="0" smtClean="0">
              <a:latin typeface="Times New Roman" pitchFamily="18" charset="0"/>
              <a:cs typeface="Times New Roman" pitchFamily="18" charset="0"/>
            </a:endParaRPr>
          </a:p>
          <a:p>
            <a:pPr algn="just">
              <a:lnSpc>
                <a:spcPct val="160000"/>
              </a:lnSpc>
              <a:spcBef>
                <a:spcPts val="0"/>
              </a:spcBef>
            </a:pPr>
            <a:r>
              <a:rPr lang="id-ID" dirty="0" smtClean="0">
                <a:latin typeface="Times New Roman" pitchFamily="18" charset="0"/>
                <a:cs typeface="Times New Roman" pitchFamily="18" charset="0"/>
              </a:rPr>
              <a:t>Dengan </a:t>
            </a:r>
            <a:r>
              <a:rPr lang="id-ID" dirty="0">
                <a:latin typeface="Times New Roman" pitchFamily="18" charset="0"/>
                <a:cs typeface="Times New Roman" pitchFamily="18" charset="0"/>
              </a:rPr>
              <a:t>kata lain aturan fundamental itu harus tahan uji terhadap kemungkinan untuk diubah-ubah berdasarkan kepentingan jangka pendek yang bersifat sesaat.</a:t>
            </a:r>
          </a:p>
          <a:p>
            <a:pPr algn="just"/>
            <a:endParaRPr lang="id-ID" dirty="0"/>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Britannic Bold" pitchFamily="34" charset="0"/>
              </a:rPr>
              <a:t>DEFINISI SISTEM KETATANEGARAAN</a:t>
            </a:r>
            <a:endParaRPr lang="en-US" dirty="0">
              <a:latin typeface="Britannic Bold" pitchFamily="34" charset="0"/>
            </a:endParaRPr>
          </a:p>
        </p:txBody>
      </p:sp>
      <p:sp>
        <p:nvSpPr>
          <p:cNvPr id="3" name="Content Placeholder 2"/>
          <p:cNvSpPr>
            <a:spLocks noGrp="1"/>
          </p:cNvSpPr>
          <p:nvPr>
            <p:ph idx="1"/>
          </p:nvPr>
        </p:nvSpPr>
        <p:spPr>
          <a:xfrm>
            <a:off x="457200" y="838200"/>
            <a:ext cx="8229600" cy="5791200"/>
          </a:xfrm>
        </p:spPr>
        <p:txBody>
          <a:bodyPr>
            <a:noAutofit/>
          </a:bodyPr>
          <a:lstStyle/>
          <a:p>
            <a:pPr lvl="0" algn="just">
              <a:lnSpc>
                <a:spcPct val="150000"/>
              </a:lnSpc>
              <a:spcBef>
                <a:spcPts val="0"/>
              </a:spcBef>
            </a:pPr>
            <a:r>
              <a:rPr lang="en-US" sz="2300" b="1" dirty="0" err="1" smtClean="0">
                <a:latin typeface="Times New Roman" pitchFamily="18" charset="0"/>
                <a:cs typeface="Times New Roman" pitchFamily="18" charset="0"/>
              </a:rPr>
              <a:t>Pengertian</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Sistem</a:t>
            </a:r>
            <a:endParaRPr lang="id-ID" sz="2300" dirty="0" smtClean="0">
              <a:latin typeface="Times New Roman" pitchFamily="18" charset="0"/>
              <a:cs typeface="Times New Roman" pitchFamily="18" charset="0"/>
            </a:endParaRPr>
          </a:p>
          <a:p>
            <a:pPr algn="just">
              <a:lnSpc>
                <a:spcPct val="150000"/>
              </a:lnSpc>
              <a:spcBef>
                <a:spcPts val="0"/>
              </a:spcBef>
              <a:buNone/>
            </a:pPr>
            <a:r>
              <a:rPr lang="id-ID"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Kata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Sistem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awalnya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berasal</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dari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bahasa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Yunani</a:t>
            </a:r>
            <a:r>
              <a:rPr lang="en-US" sz="2300" dirty="0" smtClean="0">
                <a:latin typeface="Times New Roman" pitchFamily="18" charset="0"/>
                <a:cs typeface="Times New Roman" pitchFamily="18" charset="0"/>
              </a:rPr>
              <a:t> (</a:t>
            </a:r>
            <a:r>
              <a:rPr lang="en-US" sz="2300" i="1" dirty="0" err="1" smtClean="0">
                <a:latin typeface="Times New Roman" pitchFamily="18" charset="0"/>
                <a:cs typeface="Times New Roman" pitchFamily="18" charset="0"/>
              </a:rPr>
              <a:t>sustēma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bahasa</a:t>
            </a:r>
            <a:r>
              <a:rPr lang="en-US" sz="2300" dirty="0" smtClean="0">
                <a:latin typeface="Times New Roman" pitchFamily="18" charset="0"/>
                <a:cs typeface="Times New Roman" pitchFamily="18" charset="0"/>
              </a:rPr>
              <a:t> Latin (</a:t>
            </a:r>
            <a:r>
              <a:rPr lang="en-US" sz="2300" i="1" dirty="0" err="1" smtClean="0">
                <a:latin typeface="Times New Roman" pitchFamily="18" charset="0"/>
                <a:cs typeface="Times New Roman" pitchFamily="18" charset="0"/>
              </a:rPr>
              <a:t>systēma</a:t>
            </a:r>
            <a:r>
              <a:rPr lang="en-US" sz="2300" dirty="0" smtClean="0">
                <a:latin typeface="Times New Roman" pitchFamily="18" charset="0"/>
                <a:cs typeface="Times New Roman" pitchFamily="18" charset="0"/>
              </a:rPr>
              <a:t>).</a:t>
            </a:r>
            <a:r>
              <a:rPr lang="id-ID"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Sistem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adalah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suatu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kesatuan</a:t>
            </a:r>
            <a:r>
              <a:rPr lang="en-US" sz="2300" dirty="0" smtClean="0">
                <a:latin typeface="Times New Roman" pitchFamily="18" charset="0"/>
                <a:cs typeface="Times New Roman" pitchFamily="18" charset="0"/>
              </a:rPr>
              <a:t> yang </a:t>
            </a:r>
            <a:r>
              <a:rPr lang="en-US" sz="2300" dirty="0" err="1" smtClean="0">
                <a:latin typeface="Times New Roman" pitchFamily="18" charset="0"/>
                <a:cs typeface="Times New Roman" pitchFamily="18" charset="0"/>
              </a:rPr>
              <a:t>terdiri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atas</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komponen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atau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elemen</a:t>
            </a:r>
            <a:r>
              <a:rPr lang="en-US" sz="2300" dirty="0" smtClean="0">
                <a:latin typeface="Times New Roman" pitchFamily="18" charset="0"/>
                <a:cs typeface="Times New Roman" pitchFamily="18" charset="0"/>
              </a:rPr>
              <a:t> yang </a:t>
            </a:r>
            <a:r>
              <a:rPr lang="en-US" sz="2300" dirty="0" err="1" smtClean="0">
                <a:latin typeface="Times New Roman" pitchFamily="18" charset="0"/>
                <a:cs typeface="Times New Roman" pitchFamily="18" charset="0"/>
              </a:rPr>
              <a:t>saling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berinteraksi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saling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terkait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atau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saling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bergantung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membentuk</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keseluruhan</a:t>
            </a:r>
            <a:r>
              <a:rPr lang="en-US" sz="2300" dirty="0" smtClean="0">
                <a:latin typeface="Times New Roman" pitchFamily="18" charset="0"/>
                <a:cs typeface="Times New Roman" pitchFamily="18" charset="0"/>
              </a:rPr>
              <a:t> yang </a:t>
            </a:r>
            <a:r>
              <a:rPr lang="en-US" sz="2300" dirty="0" err="1" smtClean="0">
                <a:latin typeface="Times New Roman" pitchFamily="18" charset="0"/>
                <a:cs typeface="Times New Roman" pitchFamily="18" charset="0"/>
              </a:rPr>
              <a:t>kompleks</a:t>
            </a:r>
            <a:r>
              <a:rPr lang="en-US" sz="2300" dirty="0" smtClean="0">
                <a:latin typeface="Times New Roman" pitchFamily="18" charset="0"/>
                <a:cs typeface="Times New Roman" pitchFamily="18" charset="0"/>
              </a:rPr>
              <a:t>. </a:t>
            </a:r>
            <a:endParaRPr lang="id-ID" sz="2300" dirty="0" smtClean="0">
              <a:latin typeface="Times New Roman" pitchFamily="18" charset="0"/>
              <a:cs typeface="Times New Roman" pitchFamily="18" charset="0"/>
            </a:endParaRPr>
          </a:p>
          <a:p>
            <a:pPr lvl="0" algn="just">
              <a:lnSpc>
                <a:spcPct val="150000"/>
              </a:lnSpc>
              <a:spcBef>
                <a:spcPts val="0"/>
              </a:spcBef>
            </a:pPr>
            <a:r>
              <a:rPr lang="en-US" sz="2300" b="1" dirty="0" err="1" smtClean="0">
                <a:latin typeface="Times New Roman" pitchFamily="18" charset="0"/>
                <a:cs typeface="Times New Roman" pitchFamily="18" charset="0"/>
              </a:rPr>
              <a:t>Pengertian</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Ketatanegaraan</a:t>
            </a:r>
            <a:endParaRPr lang="id-ID" sz="2300" dirty="0" smtClean="0">
              <a:latin typeface="Times New Roman" pitchFamily="18" charset="0"/>
              <a:cs typeface="Times New Roman" pitchFamily="18" charset="0"/>
            </a:endParaRPr>
          </a:p>
          <a:p>
            <a:pPr algn="just">
              <a:lnSpc>
                <a:spcPct val="150000"/>
              </a:lnSpc>
              <a:spcBef>
                <a:spcPts val="0"/>
              </a:spcBef>
              <a:buNone/>
            </a:pPr>
            <a:r>
              <a:rPr lang="id-ID"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Ketatanegaraan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adalah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suatu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kekuasaan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sentral</a:t>
            </a:r>
            <a:r>
              <a:rPr lang="en-US" sz="2300" dirty="0" smtClean="0">
                <a:latin typeface="Times New Roman" pitchFamily="18" charset="0"/>
                <a:cs typeface="Times New Roman" pitchFamily="18" charset="0"/>
              </a:rPr>
              <a:t> yang </a:t>
            </a:r>
            <a:r>
              <a:rPr lang="en-US" sz="2300" dirty="0" err="1" smtClean="0">
                <a:latin typeface="Times New Roman" pitchFamily="18" charset="0"/>
                <a:cs typeface="Times New Roman" pitchFamily="18" charset="0"/>
              </a:rPr>
              <a:t>mengatur</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kehidupan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bernegara</a:t>
            </a:r>
            <a:r>
              <a:rPr lang="en-US" sz="2300" dirty="0" smtClean="0">
                <a:latin typeface="Times New Roman" pitchFamily="18" charset="0"/>
                <a:cs typeface="Times New Roman" pitchFamily="18" charset="0"/>
              </a:rPr>
              <a:t> yang </a:t>
            </a:r>
            <a:r>
              <a:rPr lang="en-US" sz="2300" dirty="0" err="1" smtClean="0">
                <a:latin typeface="Times New Roman" pitchFamily="18" charset="0"/>
                <a:cs typeface="Times New Roman" pitchFamily="18" charset="0"/>
              </a:rPr>
              <a:t>menyangkut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sifat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bentuk</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tugas</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negara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pemerintahannya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serta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hak</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kewajiban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para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warga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terhadap</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pemerintah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atau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sebaliknya</a:t>
            </a:r>
            <a:r>
              <a:rPr lang="en-US" sz="2300" dirty="0" smtClean="0">
                <a:latin typeface="Times New Roman" pitchFamily="18" charset="0"/>
                <a:cs typeface="Times New Roman" pitchFamily="18" charset="0"/>
              </a:rPr>
              <a:t>.</a:t>
            </a:r>
            <a:endParaRPr lang="id-ID" sz="2300" dirty="0" smtClean="0">
              <a:latin typeface="Times New Roman" pitchFamily="18" charset="0"/>
              <a:cs typeface="Times New Roman" pitchFamily="18" charset="0"/>
            </a:endParaRPr>
          </a:p>
          <a:p>
            <a:pPr>
              <a:lnSpc>
                <a:spcPct val="150000"/>
              </a:lnSpc>
            </a:pPr>
            <a:endParaRPr lang="en-US"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4000" dirty="0" smtClean="0">
                <a:latin typeface="Britannic Bold" pitchFamily="34" charset="0"/>
              </a:rPr>
              <a:t>SISTEM KETATANEGARAAN</a:t>
            </a:r>
            <a:endParaRPr lang="en-US" sz="4000" dirty="0">
              <a:latin typeface="Britannic Bold" pitchFamily="34" charset="0"/>
            </a:endParaRPr>
          </a:p>
        </p:txBody>
      </p:sp>
      <p:sp>
        <p:nvSpPr>
          <p:cNvPr id="3" name="Content Placeholder 2"/>
          <p:cNvSpPr>
            <a:spLocks noGrp="1"/>
          </p:cNvSpPr>
          <p:nvPr>
            <p:ph idx="1"/>
          </p:nvPr>
        </p:nvSpPr>
        <p:spPr>
          <a:xfrm>
            <a:off x="457200" y="1371600"/>
            <a:ext cx="8229600" cy="4953000"/>
          </a:xfrm>
        </p:spPr>
        <p:txBody>
          <a:bodyPr>
            <a:normAutofit lnSpcReduction="10000"/>
          </a:bodyPr>
          <a:lstStyle/>
          <a:p>
            <a:pPr>
              <a:lnSpc>
                <a:spcPct val="150000"/>
              </a:lnSpc>
              <a:spcBef>
                <a:spcPts val="0"/>
              </a:spcBef>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Menurut</a:t>
            </a:r>
            <a:r>
              <a:rPr lang="en-US" dirty="0" smtClean="0">
                <a:latin typeface="Times New Roman" pitchFamily="18" charset="0"/>
                <a:cs typeface="Times New Roman" pitchFamily="18" charset="0"/>
              </a:rPr>
              <a:t> UUD 1945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ketatanegaraan</a:t>
            </a:r>
            <a:r>
              <a:rPr lang="en-US" dirty="0" smtClean="0">
                <a:latin typeface="Times New Roman" pitchFamily="18" charset="0"/>
                <a:cs typeface="Times New Roman" pitchFamily="18" charset="0"/>
              </a:rPr>
              <a:t> Indonesia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sebagai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berikut</a:t>
            </a:r>
            <a:r>
              <a:rPr lang="en-US" dirty="0" smtClean="0">
                <a:latin typeface="Times New Roman" pitchFamily="18" charset="0"/>
                <a:cs typeface="Times New Roman" pitchFamily="18" charset="0"/>
              </a:rPr>
              <a:t>:</a:t>
            </a:r>
          </a:p>
          <a:p>
            <a:pPr marL="514350" indent="-514350">
              <a:lnSpc>
                <a:spcPct val="150000"/>
              </a:lnSpc>
              <a:spcBef>
                <a:spcPts val="0"/>
              </a:spcBef>
              <a:buAutoNum type="alphaLcPeriod"/>
            </a:pPr>
            <a:r>
              <a:rPr lang="en-US" dirty="0" err="1" smtClean="0">
                <a:latin typeface="Times New Roman" pitchFamily="18" charset="0"/>
                <a:cs typeface="Times New Roman" pitchFamily="18" charset="0"/>
              </a:rPr>
              <a:t>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kesatuan</a:t>
            </a:r>
            <a:endParaRPr lang="en-US" dirty="0" smtClean="0">
              <a:latin typeface="Times New Roman" pitchFamily="18" charset="0"/>
              <a:cs typeface="Times New Roman" pitchFamily="18" charset="0"/>
            </a:endParaRPr>
          </a:p>
          <a:p>
            <a:pPr marL="514350" indent="-514350">
              <a:lnSpc>
                <a:spcPct val="150000"/>
              </a:lnSpc>
              <a:spcBef>
                <a:spcPts val="0"/>
              </a:spcBef>
              <a:buAutoNum type="alphaLcPeriod"/>
            </a:pPr>
            <a:r>
              <a:rPr lang="en-US" dirty="0" err="1" smtClean="0">
                <a:latin typeface="Times New Roman" pitchFamily="18" charset="0"/>
                <a:cs typeface="Times New Roman" pitchFamily="18" charset="0"/>
              </a:rPr>
              <a:t>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republik</a:t>
            </a:r>
            <a:endParaRPr lang="en-US" dirty="0" smtClean="0">
              <a:latin typeface="Times New Roman" pitchFamily="18" charset="0"/>
              <a:cs typeface="Times New Roman" pitchFamily="18" charset="0"/>
            </a:endParaRPr>
          </a:p>
          <a:p>
            <a:pPr marL="514350" indent="-514350">
              <a:lnSpc>
                <a:spcPct val="150000"/>
              </a:lnSpc>
              <a:spcBef>
                <a:spcPts val="0"/>
              </a:spcBef>
              <a:buAutoNum type="alphaLcPeriod"/>
            </a:pP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presidensil</a:t>
            </a:r>
            <a:endParaRPr lang="en-US" dirty="0" smtClean="0">
              <a:latin typeface="Times New Roman" pitchFamily="18" charset="0"/>
              <a:cs typeface="Times New Roman" pitchFamily="18" charset="0"/>
            </a:endParaRPr>
          </a:p>
          <a:p>
            <a:pPr marL="514350" indent="-514350">
              <a:lnSpc>
                <a:spcPct val="150000"/>
              </a:lnSpc>
              <a:spcBef>
                <a:spcPts val="0"/>
              </a:spcBef>
              <a:buAutoNum type="alphaLcPeriod"/>
            </a:pP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demokrasi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kedaulatan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rakyat</a:t>
            </a:r>
            <a:endParaRPr lang="en-US"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err="1" smtClean="0">
                <a:latin typeface="Britannic Bold" pitchFamily="34" charset="0"/>
              </a:rPr>
              <a:t>Bentuk</a:t>
            </a:r>
            <a:r>
              <a:rPr lang="en-US" sz="4000" dirty="0" smtClean="0">
                <a:latin typeface="Britannic Bold" pitchFamily="34" charset="0"/>
              </a:rPr>
              <a:t> Negara </a:t>
            </a:r>
            <a:r>
              <a:rPr lang="en-US" sz="4000" dirty="0" err="1" smtClean="0">
                <a:latin typeface="Britannic Bold" pitchFamily="34" charset="0"/>
              </a:rPr>
              <a:t>Kesatuan</a:t>
            </a:r>
            <a:endParaRPr lang="en-US" sz="4000" dirty="0">
              <a:latin typeface="Britannic Bold" pitchFamily="34" charset="0"/>
            </a:endParaRPr>
          </a:p>
        </p:txBody>
      </p:sp>
      <p:sp>
        <p:nvSpPr>
          <p:cNvPr id="3" name="Content Placeholder 2"/>
          <p:cNvSpPr>
            <a:spLocks noGrp="1"/>
          </p:cNvSpPr>
          <p:nvPr>
            <p:ph idx="1"/>
          </p:nvPr>
        </p:nvSpPr>
        <p:spPr>
          <a:xfrm>
            <a:off x="457200" y="1219200"/>
            <a:ext cx="8229600" cy="5181600"/>
          </a:xfrm>
        </p:spPr>
        <p:txBody>
          <a:bodyPr>
            <a:normAutofit lnSpcReduction="10000"/>
          </a:bodyPr>
          <a:lstStyle/>
          <a:p>
            <a:pPr algn="just">
              <a:lnSpc>
                <a:spcPct val="150000"/>
              </a:lnSpc>
              <a:spcBef>
                <a:spcPts val="0"/>
              </a:spcBef>
              <a:buNone/>
            </a:pPr>
            <a:r>
              <a:rPr lang="en-US" dirty="0" smtClean="0">
                <a:latin typeface="Times New Roman" pitchFamily="18" charset="0"/>
                <a:cs typeface="Times New Roman" pitchFamily="18" charset="0"/>
              </a:rPr>
              <a:t>		“Negara Indonesia </a:t>
            </a:r>
            <a:r>
              <a:rPr lang="en-US" dirty="0" err="1" smtClean="0">
                <a:latin typeface="Times New Roman" pitchFamily="18" charset="0"/>
                <a:cs typeface="Times New Roman" pitchFamily="18" charset="0"/>
              </a:rPr>
              <a:t>ialah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kesatuan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berbentuk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pasal</a:t>
            </a:r>
            <a:r>
              <a:rPr lang="en-US"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ayat</a:t>
            </a:r>
            <a:r>
              <a:rPr lang="en-US" dirty="0" smtClean="0">
                <a:latin typeface="Times New Roman" pitchFamily="18" charset="0"/>
                <a:cs typeface="Times New Roman" pitchFamily="18" charset="0"/>
              </a:rPr>
              <a:t> 1 UUD 1945).</a:t>
            </a:r>
          </a:p>
          <a:p>
            <a:pPr algn="just">
              <a:lnSpc>
                <a:spcPct val="150000"/>
              </a:lnSpc>
              <a:spcBef>
                <a:spcPts val="0"/>
              </a:spcBef>
              <a:buNone/>
            </a:pPr>
            <a:r>
              <a:rPr lang="en-US" dirty="0" smtClean="0">
                <a:latin typeface="Times New Roman" pitchFamily="18" charset="0"/>
                <a:cs typeface="Times New Roman" pitchFamily="18" charset="0"/>
              </a:rPr>
              <a:t>		Negara </a:t>
            </a:r>
            <a:r>
              <a:rPr lang="en-US" dirty="0" err="1" smtClean="0">
                <a:latin typeface="Times New Roman" pitchFamily="18" charset="0"/>
                <a:cs typeface="Times New Roman" pitchFamily="18" charset="0"/>
              </a:rPr>
              <a:t>kesatuan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bersusunan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tunggal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kesatuan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kekuasaan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mengatur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seluruh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daerah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pusat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85000" lnSpcReduction="10000"/>
          </a:bodyPr>
          <a:lstStyle/>
          <a:p>
            <a:pPr>
              <a:lnSpc>
                <a:spcPct val="160000"/>
              </a:lnSpc>
              <a:spcBef>
                <a:spcPts val="0"/>
              </a:spcBef>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Kekuasaan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mengatur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seluruh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urusan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dilakukan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yaitu</a:t>
            </a:r>
            <a:r>
              <a:rPr lang="en-US" dirty="0" smtClean="0">
                <a:latin typeface="Times New Roman" pitchFamily="18" charset="0"/>
                <a:cs typeface="Times New Roman" pitchFamily="18" charset="0"/>
              </a:rPr>
              <a:t>:</a:t>
            </a:r>
          </a:p>
          <a:p>
            <a:pPr>
              <a:lnSpc>
                <a:spcPct val="160000"/>
              </a:lnSpc>
              <a:spcBef>
                <a:spcPts val="0"/>
              </a:spcBef>
              <a:buNone/>
            </a:pP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Sentralisasi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kekuasaan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dipusatkan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pusat</a:t>
            </a:r>
            <a:r>
              <a:rPr lang="en-US" dirty="0" smtClean="0">
                <a:latin typeface="Times New Roman" pitchFamily="18" charset="0"/>
                <a:cs typeface="Times New Roman" pitchFamily="18" charset="0"/>
              </a:rPr>
              <a:t>.</a:t>
            </a:r>
          </a:p>
          <a:p>
            <a:pPr>
              <a:lnSpc>
                <a:spcPct val="160000"/>
              </a:lnSpc>
              <a:spcBef>
                <a:spcPts val="0"/>
              </a:spcBef>
              <a:buNone/>
            </a:pP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Desentralisasi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menjauh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kekuasaan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berada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pusat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kata</a:t>
            </a:r>
            <a:r>
              <a:rPr lang="en-US" dirty="0" smtClean="0">
                <a:latin typeface="Times New Roman" pitchFamily="18" charset="0"/>
                <a:cs typeface="Times New Roman" pitchFamily="18" charset="0"/>
              </a:rPr>
              <a:t> lain </a:t>
            </a:r>
            <a:r>
              <a:rPr lang="en-US" dirty="0" err="1" smtClean="0">
                <a:latin typeface="Times New Roman" pitchFamily="18" charset="0"/>
                <a:cs typeface="Times New Roman" pitchFamily="18" charset="0"/>
              </a:rPr>
              <a:t>kekuasaan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daerah</a:t>
            </a:r>
            <a:r>
              <a:rPr lang="en-US" dirty="0" smtClean="0">
                <a:latin typeface="Times New Roman" pitchFamily="18" charset="0"/>
                <a:cs typeface="Times New Roman" pitchFamily="18" charset="0"/>
              </a:rPr>
              <a:t>.</a:t>
            </a:r>
          </a:p>
          <a:p>
            <a:pPr>
              <a:lnSpc>
                <a:spcPct val="160000"/>
              </a:lnSpc>
              <a:spcBef>
                <a:spcPts val="0"/>
              </a:spcBef>
              <a:buNone/>
            </a:pPr>
            <a:r>
              <a:rPr lang="en-US" dirty="0" smtClean="0">
                <a:latin typeface="Times New Roman" pitchFamily="18" charset="0"/>
                <a:cs typeface="Times New Roman" pitchFamily="18" charset="0"/>
              </a:rPr>
              <a:t>		Negara Indonesia </a:t>
            </a:r>
            <a:r>
              <a:rPr lang="en-US" dirty="0" err="1" smtClean="0">
                <a:latin typeface="Times New Roman" pitchFamily="18" charset="0"/>
                <a:cs typeface="Times New Roman" pitchFamily="18" charset="0"/>
              </a:rPr>
              <a:t>sebagai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kesatuan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menganut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asas</a:t>
            </a:r>
            <a:r>
              <a:rPr lang="en-US"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desentralisasi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berdasarkan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ketentuan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pasal</a:t>
            </a:r>
            <a:r>
              <a:rPr lang="en-US" dirty="0" smtClean="0">
                <a:latin typeface="Times New Roman" pitchFamily="18" charset="0"/>
                <a:cs typeface="Times New Roman" pitchFamily="18" charset="0"/>
              </a:rPr>
              <a:t> UUD 1945 </a:t>
            </a:r>
            <a:r>
              <a:rPr lang="en-US" dirty="0" err="1" smtClean="0">
                <a:latin typeface="Times New Roman" pitchFamily="18" charset="0"/>
                <a:cs typeface="Times New Roman" pitchFamily="18" charset="0"/>
              </a:rPr>
              <a:t>perubahan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kedua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err="1" smtClean="0">
                <a:latin typeface="Britannic Bold" pitchFamily="34" charset="0"/>
              </a:rPr>
              <a:t>Bentuk</a:t>
            </a:r>
            <a:r>
              <a:rPr lang="en-US" sz="4000" dirty="0" smtClean="0">
                <a:latin typeface="Britannic Bold" pitchFamily="34" charset="0"/>
              </a:rPr>
              <a:t> </a:t>
            </a:r>
            <a:r>
              <a:rPr lang="en-US" sz="4000" dirty="0" err="1" smtClean="0">
                <a:latin typeface="Britannic Bold" pitchFamily="34" charset="0"/>
              </a:rPr>
              <a:t>Pemerintahan</a:t>
            </a:r>
            <a:r>
              <a:rPr lang="en-US" sz="4000" dirty="0" smtClean="0">
                <a:latin typeface="Britannic Bold" pitchFamily="34" charset="0"/>
              </a:rPr>
              <a:t> </a:t>
            </a:r>
            <a:r>
              <a:rPr lang="en-US" sz="4000" dirty="0" err="1" smtClean="0">
                <a:latin typeface="Britannic Bold" pitchFamily="34" charset="0"/>
              </a:rPr>
              <a:t>Republik</a:t>
            </a:r>
            <a:endParaRPr lang="en-US" sz="4000" dirty="0">
              <a:latin typeface="Britannic Bold" pitchFamily="34" charset="0"/>
            </a:endParaRPr>
          </a:p>
        </p:txBody>
      </p:sp>
      <p:sp>
        <p:nvSpPr>
          <p:cNvPr id="3" name="Content Placeholder 2"/>
          <p:cNvSpPr>
            <a:spLocks noGrp="1"/>
          </p:cNvSpPr>
          <p:nvPr>
            <p:ph idx="1"/>
          </p:nvPr>
        </p:nvSpPr>
        <p:spPr>
          <a:xfrm>
            <a:off x="457200" y="1219200"/>
            <a:ext cx="8229600" cy="5334000"/>
          </a:xfrm>
        </p:spPr>
        <p:txBody>
          <a:bodyPr>
            <a:normAutofit fontScale="92500"/>
          </a:bodyPr>
          <a:lstStyle/>
          <a:p>
            <a:pPr>
              <a:lnSpc>
                <a:spcPct val="150000"/>
              </a:lnSpc>
              <a:spcBef>
                <a:spcPts val="0"/>
              </a:spcBef>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teoritis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klasifikasi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monarki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Perbedaan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keduanya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pengangkatan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kepala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pemerintahannya</a:t>
            </a:r>
            <a:r>
              <a:rPr lang="en-US" dirty="0" smtClean="0">
                <a:latin typeface="Times New Roman" pitchFamily="18" charset="0"/>
                <a:cs typeface="Times New Roman" pitchFamily="18" charset="0"/>
              </a:rPr>
              <a:t>.</a:t>
            </a:r>
          </a:p>
          <a:p>
            <a:pPr>
              <a:lnSpc>
                <a:spcPct val="150000"/>
              </a:lnSpc>
              <a:spcBef>
                <a:spcPts val="0"/>
              </a:spcBef>
              <a:buNone/>
            </a:pPr>
            <a:r>
              <a:rPr lang="en-US" b="1" dirty="0" err="1" smtClean="0">
                <a:latin typeface="Times New Roman" pitchFamily="18" charset="0"/>
                <a:cs typeface="Times New Roman" pitchFamily="18" charset="0"/>
              </a:rPr>
              <a:t>Republik</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pengangkatan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berdasarkan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pemilihan</a:t>
            </a:r>
            <a:r>
              <a:rPr lang="en-US" dirty="0" smtClean="0">
                <a:latin typeface="Times New Roman" pitchFamily="18" charset="0"/>
                <a:cs typeface="Times New Roman" pitchFamily="18" charset="0"/>
                <a:sym typeface="Wingdings" pitchFamily="2" charset="2"/>
              </a:rPr>
              <a:t>.</a:t>
            </a:r>
          </a:p>
          <a:p>
            <a:pPr>
              <a:lnSpc>
                <a:spcPct val="150000"/>
              </a:lnSpc>
              <a:spcBef>
                <a:spcPts val="0"/>
              </a:spcBef>
              <a:buNone/>
            </a:pPr>
            <a:r>
              <a:rPr lang="en-US" b="1" dirty="0" err="1" smtClean="0">
                <a:latin typeface="Times New Roman" pitchFamily="18" charset="0"/>
                <a:cs typeface="Times New Roman" pitchFamily="18" charset="0"/>
                <a:sym typeface="Wingdings" pitchFamily="2" charset="2"/>
              </a:rPr>
              <a:t>Monarki</a:t>
            </a:r>
            <a:r>
              <a:rPr lang="en-US" dirty="0" smtClean="0">
                <a:latin typeface="Times New Roman" pitchFamily="18" charset="0"/>
                <a:cs typeface="Times New Roman" pitchFamily="18" charset="0"/>
                <a:sym typeface="Wingdings" pitchFamily="2" charset="2"/>
              </a:rPr>
              <a:t>  </a:t>
            </a:r>
            <a:r>
              <a:rPr lang="en-US" dirty="0" err="1" smtClean="0">
                <a:latin typeface="Times New Roman" pitchFamily="18" charset="0"/>
                <a:cs typeface="Times New Roman" pitchFamily="18" charset="0"/>
                <a:sym typeface="Wingdings" pitchFamily="2" charset="2"/>
              </a:rPr>
              <a:t>pengangkatan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berdasarkan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pewarisan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atau</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turun-temurun</a:t>
            </a:r>
            <a:r>
              <a:rPr lang="en-US" dirty="0" smtClean="0">
                <a:latin typeface="Times New Roman" pitchFamily="18" charset="0"/>
                <a:cs typeface="Times New Roman" pitchFamily="18" charset="0"/>
                <a:sym typeface="Wingdings" pitchFamily="2" charset="2"/>
              </a:rPr>
              <a:t>.</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324</TotalTime>
  <Words>427</Words>
  <Application>Microsoft Office PowerPoint</Application>
  <PresentationFormat>On-screen Show (4:3)</PresentationFormat>
  <Paragraphs>99</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NEGARA DAN KONSTITUSI SISTEM KETATANEGARAAN</vt:lpstr>
      <vt:lpstr>PowerPoint Presentation</vt:lpstr>
      <vt:lpstr>NEGARA DAN KONSTITUSI</vt:lpstr>
      <vt:lpstr>HUBUNGAN NEGARA DAN KONSTITUSI</vt:lpstr>
      <vt:lpstr>DEFINISI SISTEM KETATANEGARAAN</vt:lpstr>
      <vt:lpstr>SISTEM KETATANEGARAAN</vt:lpstr>
      <vt:lpstr>Bentuk Negara Kesatuan</vt:lpstr>
      <vt:lpstr>PowerPoint Presentation</vt:lpstr>
      <vt:lpstr>Bentuk Pemerintahan Republik</vt:lpstr>
      <vt:lpstr>PowerPoint Presentation</vt:lpstr>
      <vt:lpstr>Sistem Pemerintahan Presidensil</vt:lpstr>
      <vt:lpstr>PowerPoint Presentation</vt:lpstr>
      <vt:lpstr>Kelebihan sistem Presidensil</vt:lpstr>
      <vt:lpstr>Kelemahan sistem presidensil</vt:lpstr>
      <vt:lpstr>PowerPoint Presentation</vt:lpstr>
      <vt:lpstr>Sistem Politik Demokrasi</vt:lpstr>
      <vt:lpstr>PowerPoint Presentation</vt:lpstr>
      <vt:lpstr>STUDI KASUS</vt:lpstr>
      <vt:lpstr>PowerPoint Presentation</vt:lpstr>
      <vt:lpstr>PowerPoint Presentation</vt:lpstr>
      <vt:lpstr>PowerPoint Presentation</vt:lpstr>
      <vt:lpstr>Terima  Kasih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TOSHIBA</cp:lastModifiedBy>
  <cp:revision>44</cp:revision>
  <dcterms:created xsi:type="dcterms:W3CDTF">2011-10-28T13:34:20Z</dcterms:created>
  <dcterms:modified xsi:type="dcterms:W3CDTF">2011-11-09T14:15:50Z</dcterms:modified>
</cp:coreProperties>
</file>