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90BFB5-C2F2-4E6D-82AB-43E58D0FA7C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62316E39-7434-4774-B690-36EAF7999BE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2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Planning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9016927-2CBF-4E22-B997-CF955E67AA2F}" type="parTrans" cxnId="{B0E83EAD-5B61-4BA8-B971-78B9704A9E03}">
      <dgm:prSet/>
      <dgm:spPr/>
    </dgm:pt>
    <dgm:pt modelId="{B3EFB8AB-1047-41E8-A283-7DBB77CECF13}" type="sibTrans" cxnId="{B0E83EAD-5B61-4BA8-B971-78B9704A9E03}">
      <dgm:prSet/>
      <dgm:spPr/>
    </dgm:pt>
    <dgm:pt modelId="{52320514-FE00-481F-B4A2-DC0CEE678F2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3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Develop test,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refine plan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elements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37EF2A0-EBF1-41F2-8191-21AC88D29E8A}" type="parTrans" cxnId="{3C6AD890-FFDB-48BA-9B86-EE82758E835D}">
      <dgm:prSet/>
      <dgm:spPr/>
    </dgm:pt>
    <dgm:pt modelId="{13496CCC-81A1-4C0B-A7FE-44C3B86FE4C9}" type="sibTrans" cxnId="{3C6AD890-FFDB-48BA-9B86-EE82758E835D}">
      <dgm:prSet/>
      <dgm:spPr/>
    </dgm:pt>
    <dgm:pt modelId="{0D57EE69-060A-4168-831F-52D8BBCEFB0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4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Implemen-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D8DECED-1280-4D74-A576-0BDD1263370A}" type="parTrans" cxnId="{8961CDBC-38FB-476A-B51B-E2C1E2063F24}">
      <dgm:prSet/>
      <dgm:spPr/>
    </dgm:pt>
    <dgm:pt modelId="{1A0A3C9B-B0BD-4309-8276-01FD7A368F74}" type="sibTrans" cxnId="{8961CDBC-38FB-476A-B51B-E2C1E2063F24}">
      <dgm:prSet/>
      <dgm:spPr/>
    </dgm:pt>
    <dgm:pt modelId="{AAA188CE-082A-4624-B4FF-C4E9608BA0A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Assess in-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market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effectiveness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611C8CD-16AF-4B75-9BD8-6C6F17EA8332}" type="parTrans" cxnId="{E0028FCD-DC35-4EAF-99D4-762BDA8A73AE}">
      <dgm:prSet/>
      <dgm:spPr/>
    </dgm:pt>
    <dgm:pt modelId="{7677BE32-0BB4-499F-B684-EF8C29873997}" type="sibTrans" cxnId="{E0028FCD-DC35-4EAF-99D4-762BDA8A73AE}">
      <dgm:prSet/>
      <dgm:spPr/>
    </dgm:pt>
    <dgm:pt modelId="{6454E5DA-0433-4DB8-A34F-AC037DFCFEB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6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Feedback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to stage 1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66194CD-2A22-49AF-88E7-F85FFF7310B1}" type="parTrans" cxnId="{502E29CB-6859-4997-99EA-86DDDAA96AE3}">
      <dgm:prSet/>
      <dgm:spPr/>
    </dgm:pt>
    <dgm:pt modelId="{07B786ED-F1B6-4C92-B9A8-C2CC52F5908E}" type="sibTrans" cxnId="{502E29CB-6859-4997-99EA-86DDDAA96AE3}">
      <dgm:prSet/>
      <dgm:spPr/>
    </dgm:pt>
    <dgm:pt modelId="{4FE7622D-399A-4C72-9822-05C587B67E7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1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Analysis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EB8483C-6DC3-4EFF-BC94-3EA627249E50}" type="parTrans" cxnId="{244E0721-6D61-491A-88D8-F99C70FEE9EE}">
      <dgm:prSet/>
      <dgm:spPr/>
    </dgm:pt>
    <dgm:pt modelId="{AC14E02D-F5B3-4770-8FF5-0C0F824A1DA7}" type="sibTrans" cxnId="{244E0721-6D61-491A-88D8-F99C70FEE9EE}">
      <dgm:prSet/>
      <dgm:spPr/>
    </dgm:pt>
    <dgm:pt modelId="{11E235D6-F074-4DF3-A6D9-952A971853A6}" type="pres">
      <dgm:prSet presAssocID="{6B90BFB5-C2F2-4E6D-82AB-43E58D0FA7C4}" presName="cycle" presStyleCnt="0">
        <dgm:presLayoutVars>
          <dgm:dir/>
          <dgm:resizeHandles val="exact"/>
        </dgm:presLayoutVars>
      </dgm:prSet>
      <dgm:spPr/>
    </dgm:pt>
    <dgm:pt modelId="{D56B8E0E-5798-4100-94B6-20E2C10B20D5}" type="pres">
      <dgm:prSet presAssocID="{62316E39-7434-4774-B690-36EAF7999BE1}" presName="dummy" presStyleCnt="0"/>
      <dgm:spPr/>
    </dgm:pt>
    <dgm:pt modelId="{0D667534-417A-4428-ACDC-4CABBC85C0D5}" type="pres">
      <dgm:prSet presAssocID="{62316E39-7434-4774-B690-36EAF7999BE1}" presName="node" presStyleLbl="revTx" presStyleIdx="0" presStyleCnt="6">
        <dgm:presLayoutVars>
          <dgm:bulletEnabled val="1"/>
        </dgm:presLayoutVars>
      </dgm:prSet>
      <dgm:spPr/>
    </dgm:pt>
    <dgm:pt modelId="{5E7C8887-B901-4539-B5CC-B2288FFB9B74}" type="pres">
      <dgm:prSet presAssocID="{B3EFB8AB-1047-41E8-A283-7DBB77CECF13}" presName="sibTrans" presStyleLbl="node1" presStyleIdx="0" presStyleCnt="6"/>
      <dgm:spPr/>
    </dgm:pt>
    <dgm:pt modelId="{5A2B7104-F03F-427D-A8CB-CA496E6CD212}" type="pres">
      <dgm:prSet presAssocID="{52320514-FE00-481F-B4A2-DC0CEE678F2F}" presName="dummy" presStyleCnt="0"/>
      <dgm:spPr/>
    </dgm:pt>
    <dgm:pt modelId="{F816532E-4077-4639-9171-3289029442F7}" type="pres">
      <dgm:prSet presAssocID="{52320514-FE00-481F-B4A2-DC0CEE678F2F}" presName="node" presStyleLbl="revTx" presStyleIdx="1" presStyleCnt="6">
        <dgm:presLayoutVars>
          <dgm:bulletEnabled val="1"/>
        </dgm:presLayoutVars>
      </dgm:prSet>
      <dgm:spPr/>
    </dgm:pt>
    <dgm:pt modelId="{8BFF41EE-101D-4085-AB30-BC5D3BF0C111}" type="pres">
      <dgm:prSet presAssocID="{13496CCC-81A1-4C0B-A7FE-44C3B86FE4C9}" presName="sibTrans" presStyleLbl="node1" presStyleIdx="1" presStyleCnt="6"/>
      <dgm:spPr/>
    </dgm:pt>
    <dgm:pt modelId="{D28075D9-E4C4-4E93-B69B-146D502A6C5E}" type="pres">
      <dgm:prSet presAssocID="{0D57EE69-060A-4168-831F-52D8BBCEFB0D}" presName="dummy" presStyleCnt="0"/>
      <dgm:spPr/>
    </dgm:pt>
    <dgm:pt modelId="{7181055F-A931-4255-80A3-290612557CDD}" type="pres">
      <dgm:prSet presAssocID="{0D57EE69-060A-4168-831F-52D8BBCEFB0D}" presName="node" presStyleLbl="revTx" presStyleIdx="2" presStyleCnt="6">
        <dgm:presLayoutVars>
          <dgm:bulletEnabled val="1"/>
        </dgm:presLayoutVars>
      </dgm:prSet>
      <dgm:spPr/>
    </dgm:pt>
    <dgm:pt modelId="{37D64B99-FB5F-49F8-92BB-5A51DAC42D1E}" type="pres">
      <dgm:prSet presAssocID="{1A0A3C9B-B0BD-4309-8276-01FD7A368F74}" presName="sibTrans" presStyleLbl="node1" presStyleIdx="2" presStyleCnt="6"/>
      <dgm:spPr/>
    </dgm:pt>
    <dgm:pt modelId="{A4D8F3A6-AE67-4612-BE01-B813BC76AFFC}" type="pres">
      <dgm:prSet presAssocID="{AAA188CE-082A-4624-B4FF-C4E9608BA0A1}" presName="dummy" presStyleCnt="0"/>
      <dgm:spPr/>
    </dgm:pt>
    <dgm:pt modelId="{8A15100D-35F7-4E7D-BC2F-96B76A9FFC6E}" type="pres">
      <dgm:prSet presAssocID="{AAA188CE-082A-4624-B4FF-C4E9608BA0A1}" presName="node" presStyleLbl="revTx" presStyleIdx="3" presStyleCnt="6">
        <dgm:presLayoutVars>
          <dgm:bulletEnabled val="1"/>
        </dgm:presLayoutVars>
      </dgm:prSet>
      <dgm:spPr/>
    </dgm:pt>
    <dgm:pt modelId="{C66E1975-E920-4213-8AF5-71F041D3BDB6}" type="pres">
      <dgm:prSet presAssocID="{7677BE32-0BB4-499F-B684-EF8C29873997}" presName="sibTrans" presStyleLbl="node1" presStyleIdx="3" presStyleCnt="6"/>
      <dgm:spPr/>
    </dgm:pt>
    <dgm:pt modelId="{AEE19E4E-3B6D-4F23-8782-3451AE889677}" type="pres">
      <dgm:prSet presAssocID="{6454E5DA-0433-4DB8-A34F-AC037DFCFEB4}" presName="dummy" presStyleCnt="0"/>
      <dgm:spPr/>
    </dgm:pt>
    <dgm:pt modelId="{B7BFDA89-40BF-4D5B-9616-26AE8A733CA1}" type="pres">
      <dgm:prSet presAssocID="{6454E5DA-0433-4DB8-A34F-AC037DFCFEB4}" presName="node" presStyleLbl="revTx" presStyleIdx="4" presStyleCnt="6">
        <dgm:presLayoutVars>
          <dgm:bulletEnabled val="1"/>
        </dgm:presLayoutVars>
      </dgm:prSet>
      <dgm:spPr/>
    </dgm:pt>
    <dgm:pt modelId="{78059528-E3CE-49B2-8A4D-B8D9342D321D}" type="pres">
      <dgm:prSet presAssocID="{07B786ED-F1B6-4C92-B9A8-C2CC52F5908E}" presName="sibTrans" presStyleLbl="node1" presStyleIdx="4" presStyleCnt="6"/>
      <dgm:spPr/>
    </dgm:pt>
    <dgm:pt modelId="{A139070A-7EAF-4A65-B407-192008516433}" type="pres">
      <dgm:prSet presAssocID="{4FE7622D-399A-4C72-9822-05C587B67E7C}" presName="dummy" presStyleCnt="0"/>
      <dgm:spPr/>
    </dgm:pt>
    <dgm:pt modelId="{5CA76B80-6A0D-42A6-A69B-A64C880DE5C7}" type="pres">
      <dgm:prSet presAssocID="{4FE7622D-399A-4C72-9822-05C587B67E7C}" presName="node" presStyleLbl="revTx" presStyleIdx="5" presStyleCnt="6">
        <dgm:presLayoutVars>
          <dgm:bulletEnabled val="1"/>
        </dgm:presLayoutVars>
      </dgm:prSet>
      <dgm:spPr/>
    </dgm:pt>
    <dgm:pt modelId="{335A78A0-96B9-4C8F-92F3-63F2DEE5155F}" type="pres">
      <dgm:prSet presAssocID="{AC14E02D-F5B3-4770-8FF5-0C0F824A1DA7}" presName="sibTrans" presStyleLbl="node1" presStyleIdx="5" presStyleCnt="6"/>
      <dgm:spPr/>
    </dgm:pt>
  </dgm:ptLst>
  <dgm:cxnLst>
    <dgm:cxn modelId="{244E0721-6D61-491A-88D8-F99C70FEE9EE}" srcId="{6B90BFB5-C2F2-4E6D-82AB-43E58D0FA7C4}" destId="{4FE7622D-399A-4C72-9822-05C587B67E7C}" srcOrd="5" destOrd="0" parTransId="{DEB8483C-6DC3-4EFF-BC94-3EA627249E50}" sibTransId="{AC14E02D-F5B3-4770-8FF5-0C0F824A1DA7}"/>
    <dgm:cxn modelId="{3C6AD890-FFDB-48BA-9B86-EE82758E835D}" srcId="{6B90BFB5-C2F2-4E6D-82AB-43E58D0FA7C4}" destId="{52320514-FE00-481F-B4A2-DC0CEE678F2F}" srcOrd="1" destOrd="0" parTransId="{B37EF2A0-EBF1-41F2-8191-21AC88D29E8A}" sibTransId="{13496CCC-81A1-4C0B-A7FE-44C3B86FE4C9}"/>
    <dgm:cxn modelId="{56815836-D56B-41DF-9C5A-9B5BF05ABA49}" type="presOf" srcId="{6B90BFB5-C2F2-4E6D-82AB-43E58D0FA7C4}" destId="{11E235D6-F074-4DF3-A6D9-952A971853A6}" srcOrd="0" destOrd="0" presId="urn:microsoft.com/office/officeart/2005/8/layout/cycle1"/>
    <dgm:cxn modelId="{502E29CB-6859-4997-99EA-86DDDAA96AE3}" srcId="{6B90BFB5-C2F2-4E6D-82AB-43E58D0FA7C4}" destId="{6454E5DA-0433-4DB8-A34F-AC037DFCFEB4}" srcOrd="4" destOrd="0" parTransId="{666194CD-2A22-49AF-88E7-F85FFF7310B1}" sibTransId="{07B786ED-F1B6-4C92-B9A8-C2CC52F5908E}"/>
    <dgm:cxn modelId="{D91C002C-31D5-4AF2-84CC-AA0C9AB2B314}" type="presOf" srcId="{6454E5DA-0433-4DB8-A34F-AC037DFCFEB4}" destId="{B7BFDA89-40BF-4D5B-9616-26AE8A733CA1}" srcOrd="0" destOrd="0" presId="urn:microsoft.com/office/officeart/2005/8/layout/cycle1"/>
    <dgm:cxn modelId="{739FDFB8-2737-42F9-9A69-0A2163371EF2}" type="presOf" srcId="{13496CCC-81A1-4C0B-A7FE-44C3B86FE4C9}" destId="{8BFF41EE-101D-4085-AB30-BC5D3BF0C111}" srcOrd="0" destOrd="0" presId="urn:microsoft.com/office/officeart/2005/8/layout/cycle1"/>
    <dgm:cxn modelId="{8961CDBC-38FB-476A-B51B-E2C1E2063F24}" srcId="{6B90BFB5-C2F2-4E6D-82AB-43E58D0FA7C4}" destId="{0D57EE69-060A-4168-831F-52D8BBCEFB0D}" srcOrd="2" destOrd="0" parTransId="{CD8DECED-1280-4D74-A576-0BDD1263370A}" sibTransId="{1A0A3C9B-B0BD-4309-8276-01FD7A368F74}"/>
    <dgm:cxn modelId="{8756877A-4551-4107-804E-0CF15FBFF248}" type="presOf" srcId="{AAA188CE-082A-4624-B4FF-C4E9608BA0A1}" destId="{8A15100D-35F7-4E7D-BC2F-96B76A9FFC6E}" srcOrd="0" destOrd="0" presId="urn:microsoft.com/office/officeart/2005/8/layout/cycle1"/>
    <dgm:cxn modelId="{32A0BDC9-15E0-473E-8F27-7DA9BB70D73A}" type="presOf" srcId="{4FE7622D-399A-4C72-9822-05C587B67E7C}" destId="{5CA76B80-6A0D-42A6-A69B-A64C880DE5C7}" srcOrd="0" destOrd="0" presId="urn:microsoft.com/office/officeart/2005/8/layout/cycle1"/>
    <dgm:cxn modelId="{54F6958A-C114-460F-99AA-E82D0ECB9FD2}" type="presOf" srcId="{AC14E02D-F5B3-4770-8FF5-0C0F824A1DA7}" destId="{335A78A0-96B9-4C8F-92F3-63F2DEE5155F}" srcOrd="0" destOrd="0" presId="urn:microsoft.com/office/officeart/2005/8/layout/cycle1"/>
    <dgm:cxn modelId="{1AC270C4-C3C9-4440-AD40-EDD84048C285}" type="presOf" srcId="{07B786ED-F1B6-4C92-B9A8-C2CC52F5908E}" destId="{78059528-E3CE-49B2-8A4D-B8D9342D321D}" srcOrd="0" destOrd="0" presId="urn:microsoft.com/office/officeart/2005/8/layout/cycle1"/>
    <dgm:cxn modelId="{2894DB15-FBB4-44D0-B36C-A087DF109EDE}" type="presOf" srcId="{52320514-FE00-481F-B4A2-DC0CEE678F2F}" destId="{F816532E-4077-4639-9171-3289029442F7}" srcOrd="0" destOrd="0" presId="urn:microsoft.com/office/officeart/2005/8/layout/cycle1"/>
    <dgm:cxn modelId="{E0028FCD-DC35-4EAF-99D4-762BDA8A73AE}" srcId="{6B90BFB5-C2F2-4E6D-82AB-43E58D0FA7C4}" destId="{AAA188CE-082A-4624-B4FF-C4E9608BA0A1}" srcOrd="3" destOrd="0" parTransId="{5611C8CD-16AF-4B75-9BD8-6C6F17EA8332}" sibTransId="{7677BE32-0BB4-499F-B684-EF8C29873997}"/>
    <dgm:cxn modelId="{2592AAA8-6828-4912-84AC-32F19FA970D0}" type="presOf" srcId="{1A0A3C9B-B0BD-4309-8276-01FD7A368F74}" destId="{37D64B99-FB5F-49F8-92BB-5A51DAC42D1E}" srcOrd="0" destOrd="0" presId="urn:microsoft.com/office/officeart/2005/8/layout/cycle1"/>
    <dgm:cxn modelId="{0000D820-E058-4CAA-A566-2009347AFF70}" type="presOf" srcId="{B3EFB8AB-1047-41E8-A283-7DBB77CECF13}" destId="{5E7C8887-B901-4539-B5CC-B2288FFB9B74}" srcOrd="0" destOrd="0" presId="urn:microsoft.com/office/officeart/2005/8/layout/cycle1"/>
    <dgm:cxn modelId="{C84B2927-5EDD-430D-B853-2B2491BD8753}" type="presOf" srcId="{7677BE32-0BB4-499F-B684-EF8C29873997}" destId="{C66E1975-E920-4213-8AF5-71F041D3BDB6}" srcOrd="0" destOrd="0" presId="urn:microsoft.com/office/officeart/2005/8/layout/cycle1"/>
    <dgm:cxn modelId="{9AFA4718-FE63-43D1-9015-36DEE48A55A0}" type="presOf" srcId="{0D57EE69-060A-4168-831F-52D8BBCEFB0D}" destId="{7181055F-A931-4255-80A3-290612557CDD}" srcOrd="0" destOrd="0" presId="urn:microsoft.com/office/officeart/2005/8/layout/cycle1"/>
    <dgm:cxn modelId="{E2AC7593-3F54-4224-A5B8-ABDF55EA8DFA}" type="presOf" srcId="{62316E39-7434-4774-B690-36EAF7999BE1}" destId="{0D667534-417A-4428-ACDC-4CABBC85C0D5}" srcOrd="0" destOrd="0" presId="urn:microsoft.com/office/officeart/2005/8/layout/cycle1"/>
    <dgm:cxn modelId="{B0E83EAD-5B61-4BA8-B971-78B9704A9E03}" srcId="{6B90BFB5-C2F2-4E6D-82AB-43E58D0FA7C4}" destId="{62316E39-7434-4774-B690-36EAF7999BE1}" srcOrd="0" destOrd="0" parTransId="{69016927-2CBF-4E22-B997-CF955E67AA2F}" sibTransId="{B3EFB8AB-1047-41E8-A283-7DBB77CECF13}"/>
    <dgm:cxn modelId="{8A37F17A-A061-49AF-99D2-CE2689380CD6}" type="presParOf" srcId="{11E235D6-F074-4DF3-A6D9-952A971853A6}" destId="{D56B8E0E-5798-4100-94B6-20E2C10B20D5}" srcOrd="0" destOrd="0" presId="urn:microsoft.com/office/officeart/2005/8/layout/cycle1"/>
    <dgm:cxn modelId="{07BAF0C8-00B0-4F35-AC80-F8DBB4D79528}" type="presParOf" srcId="{11E235D6-F074-4DF3-A6D9-952A971853A6}" destId="{0D667534-417A-4428-ACDC-4CABBC85C0D5}" srcOrd="1" destOrd="0" presId="urn:microsoft.com/office/officeart/2005/8/layout/cycle1"/>
    <dgm:cxn modelId="{1C3F95D0-7078-45B0-ACD0-A3DE18AA6D2C}" type="presParOf" srcId="{11E235D6-F074-4DF3-A6D9-952A971853A6}" destId="{5E7C8887-B901-4539-B5CC-B2288FFB9B74}" srcOrd="2" destOrd="0" presId="urn:microsoft.com/office/officeart/2005/8/layout/cycle1"/>
    <dgm:cxn modelId="{83C091AA-9E07-43BF-9F65-F521A1D4D52D}" type="presParOf" srcId="{11E235D6-F074-4DF3-A6D9-952A971853A6}" destId="{5A2B7104-F03F-427D-A8CB-CA496E6CD212}" srcOrd="3" destOrd="0" presId="urn:microsoft.com/office/officeart/2005/8/layout/cycle1"/>
    <dgm:cxn modelId="{85B84A5F-6E7E-46EE-AFAE-14F1F641B369}" type="presParOf" srcId="{11E235D6-F074-4DF3-A6D9-952A971853A6}" destId="{F816532E-4077-4639-9171-3289029442F7}" srcOrd="4" destOrd="0" presId="urn:microsoft.com/office/officeart/2005/8/layout/cycle1"/>
    <dgm:cxn modelId="{31AD920C-D40E-4E73-A137-29FB565389D8}" type="presParOf" srcId="{11E235D6-F074-4DF3-A6D9-952A971853A6}" destId="{8BFF41EE-101D-4085-AB30-BC5D3BF0C111}" srcOrd="5" destOrd="0" presId="urn:microsoft.com/office/officeart/2005/8/layout/cycle1"/>
    <dgm:cxn modelId="{6EC45004-8D4A-41CC-99BC-9E8DD95192C0}" type="presParOf" srcId="{11E235D6-F074-4DF3-A6D9-952A971853A6}" destId="{D28075D9-E4C4-4E93-B69B-146D502A6C5E}" srcOrd="6" destOrd="0" presId="urn:microsoft.com/office/officeart/2005/8/layout/cycle1"/>
    <dgm:cxn modelId="{CB7C3D1C-14AE-4D14-8E8E-24F96DF70853}" type="presParOf" srcId="{11E235D6-F074-4DF3-A6D9-952A971853A6}" destId="{7181055F-A931-4255-80A3-290612557CDD}" srcOrd="7" destOrd="0" presId="urn:microsoft.com/office/officeart/2005/8/layout/cycle1"/>
    <dgm:cxn modelId="{01EFBF12-77BB-4F1F-9389-5929C886653F}" type="presParOf" srcId="{11E235D6-F074-4DF3-A6D9-952A971853A6}" destId="{37D64B99-FB5F-49F8-92BB-5A51DAC42D1E}" srcOrd="8" destOrd="0" presId="urn:microsoft.com/office/officeart/2005/8/layout/cycle1"/>
    <dgm:cxn modelId="{AA3419D2-E0F0-43AC-AA5B-273577664213}" type="presParOf" srcId="{11E235D6-F074-4DF3-A6D9-952A971853A6}" destId="{A4D8F3A6-AE67-4612-BE01-B813BC76AFFC}" srcOrd="9" destOrd="0" presId="urn:microsoft.com/office/officeart/2005/8/layout/cycle1"/>
    <dgm:cxn modelId="{F35C9C89-71FC-4233-B282-717F2F262E15}" type="presParOf" srcId="{11E235D6-F074-4DF3-A6D9-952A971853A6}" destId="{8A15100D-35F7-4E7D-BC2F-96B76A9FFC6E}" srcOrd="10" destOrd="0" presId="urn:microsoft.com/office/officeart/2005/8/layout/cycle1"/>
    <dgm:cxn modelId="{6A9A72BF-C68F-4E21-B242-8A74BAD10F94}" type="presParOf" srcId="{11E235D6-F074-4DF3-A6D9-952A971853A6}" destId="{C66E1975-E920-4213-8AF5-71F041D3BDB6}" srcOrd="11" destOrd="0" presId="urn:microsoft.com/office/officeart/2005/8/layout/cycle1"/>
    <dgm:cxn modelId="{0B82F073-30E9-435F-B914-2A78A920ACB5}" type="presParOf" srcId="{11E235D6-F074-4DF3-A6D9-952A971853A6}" destId="{AEE19E4E-3B6D-4F23-8782-3451AE889677}" srcOrd="12" destOrd="0" presId="urn:microsoft.com/office/officeart/2005/8/layout/cycle1"/>
    <dgm:cxn modelId="{1258EBA7-1A56-4909-BA5B-94D88293653D}" type="presParOf" srcId="{11E235D6-F074-4DF3-A6D9-952A971853A6}" destId="{B7BFDA89-40BF-4D5B-9616-26AE8A733CA1}" srcOrd="13" destOrd="0" presId="urn:microsoft.com/office/officeart/2005/8/layout/cycle1"/>
    <dgm:cxn modelId="{5611C537-600A-440C-8730-7BB44E88BC2F}" type="presParOf" srcId="{11E235D6-F074-4DF3-A6D9-952A971853A6}" destId="{78059528-E3CE-49B2-8A4D-B8D9342D321D}" srcOrd="14" destOrd="0" presId="urn:microsoft.com/office/officeart/2005/8/layout/cycle1"/>
    <dgm:cxn modelId="{536C5A78-1D0E-4080-B475-9F9FE6435DEC}" type="presParOf" srcId="{11E235D6-F074-4DF3-A6D9-952A971853A6}" destId="{A139070A-7EAF-4A65-B407-192008516433}" srcOrd="15" destOrd="0" presId="urn:microsoft.com/office/officeart/2005/8/layout/cycle1"/>
    <dgm:cxn modelId="{E9B6D4EE-ACC0-44BC-8424-54B934153F4F}" type="presParOf" srcId="{11E235D6-F074-4DF3-A6D9-952A971853A6}" destId="{5CA76B80-6A0D-42A6-A69B-A64C880DE5C7}" srcOrd="16" destOrd="0" presId="urn:microsoft.com/office/officeart/2005/8/layout/cycle1"/>
    <dgm:cxn modelId="{C2E7952B-CF71-43F9-9A71-9B828A34A392}" type="presParOf" srcId="{11E235D6-F074-4DF3-A6D9-952A971853A6}" destId="{335A78A0-96B9-4C8F-92F3-63F2DEE5155F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27CEF6-0A79-484D-A5F5-C2D8949DAB55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FA4C8CB-A3E7-4122-B32F-95182585E04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EF6-0A79-484D-A5F5-C2D8949DAB55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C8CB-A3E7-4122-B32F-95182585E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EF6-0A79-484D-A5F5-C2D8949DAB55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C8CB-A3E7-4122-B32F-95182585E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BE4AF-E50D-495C-AABE-D5F00A324F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75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EF6-0A79-484D-A5F5-C2D8949DAB55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C8CB-A3E7-4122-B32F-95182585E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EF6-0A79-484D-A5F5-C2D8949DAB55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C8CB-A3E7-4122-B32F-95182585E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EF6-0A79-484D-A5F5-C2D8949DAB55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C8CB-A3E7-4122-B32F-95182585E0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EF6-0A79-484D-A5F5-C2D8949DAB55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C8CB-A3E7-4122-B32F-95182585E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EF6-0A79-484D-A5F5-C2D8949DAB55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C8CB-A3E7-4122-B32F-95182585E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EF6-0A79-484D-A5F5-C2D8949DAB55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C8CB-A3E7-4122-B32F-95182585E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EF6-0A79-484D-A5F5-C2D8949DAB55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C8CB-A3E7-4122-B32F-95182585E04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EF6-0A79-484D-A5F5-C2D8949DAB55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C8CB-A3E7-4122-B32F-95182585E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527CEF6-0A79-484D-A5F5-C2D8949DAB55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FA4C8CB-A3E7-4122-B32F-95182585E0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uji-s@fkm.unair.ac.id" TargetMode="External"/><Relationship Id="rId2" Type="http://schemas.openxmlformats.org/officeDocument/2006/relationships/hyperlink" Target="mailto:mujisulistyowati@yaho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ANALISIS PASAR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3657600" cy="1260629"/>
          </a:xfrm>
        </p:spPr>
        <p:txBody>
          <a:bodyPr>
            <a:normAutofit fontScale="92500"/>
          </a:bodyPr>
          <a:lstStyle/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Muji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Sulistyowati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mujisulistyowati@yahoo.com</a:t>
            </a:r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muji-s@fkm.unair.ac.id</a:t>
            </a:r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5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800" smtClean="0"/>
              <a:t>William D. Novelli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284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dirty="0" smtClean="0"/>
              <a:t>Market Analysis</a:t>
            </a:r>
          </a:p>
          <a:p>
            <a:pPr lvl="1" eaLnBrk="1" hangingPunct="1"/>
            <a:r>
              <a:rPr lang="en-US" sz="2400" dirty="0" smtClean="0"/>
              <a:t>To define what/who the market is</a:t>
            </a:r>
          </a:p>
          <a:p>
            <a:pPr lvl="1" eaLnBrk="1" hangingPunct="1"/>
            <a:r>
              <a:rPr lang="en-US" sz="2400" dirty="0" smtClean="0"/>
              <a:t>Making quantified estimates of the current and future sizes of the market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/>
            <a:r>
              <a:rPr lang="en-US" sz="2400" b="1" i="1" dirty="0" smtClean="0"/>
              <a:t>Market  </a:t>
            </a:r>
            <a:r>
              <a:rPr lang="en-US" sz="2400" dirty="0" smtClean="0"/>
              <a:t>definition :</a:t>
            </a:r>
          </a:p>
          <a:p>
            <a:pPr lvl="2" eaLnBrk="1" hangingPunct="1"/>
            <a:r>
              <a:rPr lang="en-US" sz="2000" dirty="0" smtClean="0">
                <a:sym typeface="Wingdings" pitchFamily="2" charset="2"/>
              </a:rPr>
              <a:t>depend on the boundaries of (health) organization’s business</a:t>
            </a:r>
          </a:p>
          <a:p>
            <a:pPr lvl="2" eaLnBrk="1" hangingPunct="1"/>
            <a:r>
              <a:rPr lang="en-US" sz="2000" dirty="0" smtClean="0">
                <a:sym typeface="Wingdings" pitchFamily="2" charset="2"/>
              </a:rPr>
              <a:t>Geographical scope</a:t>
            </a:r>
          </a:p>
          <a:p>
            <a:pPr lvl="2" eaLnBrk="1" hangingPunct="1"/>
            <a:r>
              <a:rPr lang="en-US" sz="2000" dirty="0" smtClean="0">
                <a:sym typeface="Wingdings" pitchFamily="2" charset="2"/>
              </a:rPr>
              <a:t>distribution and sales outlets :</a:t>
            </a:r>
          </a:p>
          <a:p>
            <a:pPr lvl="3" eaLnBrk="1" hangingPunct="1"/>
            <a:r>
              <a:rPr lang="en-US" dirty="0" smtClean="0">
                <a:sym typeface="Wingdings" pitchFamily="2" charset="2"/>
              </a:rPr>
              <a:t>How do current product offerings now </a:t>
            </a:r>
            <a:r>
              <a:rPr lang="en-US" i="1" dirty="0" smtClean="0">
                <a:sym typeface="Wingdings" pitchFamily="2" charset="2"/>
              </a:rPr>
              <a:t>reach</a:t>
            </a:r>
            <a:r>
              <a:rPr lang="en-US" dirty="0" smtClean="0">
                <a:sym typeface="Wingdings" pitchFamily="2" charset="2"/>
              </a:rPr>
              <a:t> the target?</a:t>
            </a:r>
          </a:p>
          <a:p>
            <a:pPr lvl="3" eaLnBrk="1" hangingPunct="1"/>
            <a:r>
              <a:rPr lang="en-US" dirty="0" smtClean="0">
                <a:sym typeface="Wingdings" pitchFamily="2" charset="2"/>
              </a:rPr>
              <a:t>What are the places, or outlets, in which these offerings are exchanged and/ consumed?</a:t>
            </a:r>
          </a:p>
          <a:p>
            <a:pPr lvl="3" eaLnBrk="1" hangingPunct="1">
              <a:buFont typeface="Wingdings" pitchFamily="2" charset="2"/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60019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US" sz="2400" kern="0" dirty="0">
                <a:latin typeface="+mn-lt"/>
              </a:rPr>
              <a:t>is </a:t>
            </a:r>
            <a:r>
              <a:rPr lang="en-US" sz="2400" i="1" kern="0" dirty="0">
                <a:latin typeface="+mn-lt"/>
              </a:rPr>
              <a:t>a systematic process of gathering, analyzing, and 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US" sz="2400" i="1" kern="0" dirty="0">
                <a:latin typeface="+mn-lt"/>
              </a:rPr>
              <a:t>interpreting relevant information for decision </a:t>
            </a:r>
            <a:r>
              <a:rPr lang="en-US" sz="2400" i="1" kern="0" dirty="0" smtClean="0">
                <a:latin typeface="+mn-lt"/>
              </a:rPr>
              <a:t>making</a:t>
            </a:r>
            <a:endParaRPr lang="en-US" sz="2400" i="1" kern="0" dirty="0">
              <a:latin typeface="+mn-lt"/>
            </a:endParaRP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400" kern="0" dirty="0" smtClean="0">
                <a:latin typeface="+mn-lt"/>
              </a:rPr>
              <a:t>Systematic </a:t>
            </a:r>
            <a:r>
              <a:rPr lang="en-US" sz="2400" kern="0" dirty="0">
                <a:latin typeface="+mn-lt"/>
              </a:rPr>
              <a:t>process infers to used of the systems approach in the research procedure, and that is consists of a series of steps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+mn-lt"/>
              </a:rPr>
              <a:t>Specific informational needs must be stated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+mn-lt"/>
              </a:rPr>
              <a:t>The information must be gathered by one or several techniques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+mn-lt"/>
              </a:rPr>
              <a:t>The </a:t>
            </a:r>
            <a:r>
              <a:rPr lang="en-US" sz="2400" b="1" i="1" kern="0" dirty="0">
                <a:latin typeface="+mn-lt"/>
              </a:rPr>
              <a:t>relevant</a:t>
            </a:r>
            <a:r>
              <a:rPr lang="en-US" sz="2400" kern="0" dirty="0">
                <a:latin typeface="+mn-lt"/>
              </a:rPr>
              <a:t>-information that needs to be researched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533400"/>
            <a:ext cx="7024744" cy="762000"/>
          </a:xfrm>
        </p:spPr>
        <p:txBody>
          <a:bodyPr/>
          <a:lstStyle/>
          <a:p>
            <a:r>
              <a:rPr lang="en-US" dirty="0" smtClean="0"/>
              <a:t>Marketing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2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>
            <a:normAutofit/>
          </a:bodyPr>
          <a:lstStyle/>
          <a:p>
            <a:r>
              <a:rPr lang="en-US" smtClean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8312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800" b="1" dirty="0" smtClean="0"/>
              <a:t>The possible hazards</a:t>
            </a:r>
            <a:r>
              <a:rPr lang="en-US" sz="2400" dirty="0" smtClean="0"/>
              <a:t>, without adequate market research :</a:t>
            </a:r>
          </a:p>
          <a:p>
            <a:pPr marL="784225" lvl="1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The program would be direct to the wrong market</a:t>
            </a:r>
          </a:p>
          <a:p>
            <a:pPr marL="784225" lvl="1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The potential user may NOT fully understand it</a:t>
            </a:r>
          </a:p>
          <a:p>
            <a:pPr marL="784225" lvl="1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Hazards on the investment of substantial time, energy, and money</a:t>
            </a:r>
          </a:p>
          <a:p>
            <a:pPr marL="784225" lvl="1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The demand for the program cannot be accurately estimated</a:t>
            </a:r>
          </a:p>
          <a:p>
            <a:pPr marL="457200" indent="-457200" eaLnBrk="1" hangingPunct="1">
              <a:defRPr/>
            </a:pP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gambaran</a:t>
            </a:r>
            <a:r>
              <a:rPr lang="en-US" sz="2400" dirty="0" smtClean="0"/>
              <a:t> /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komposisi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endParaRPr lang="en-US" sz="2400" dirty="0" smtClean="0"/>
          </a:p>
          <a:p>
            <a:pPr marL="457200" indent="-457200" eaLnBrk="1" hangingPunct="1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915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499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smtClean="0"/>
              <a:t>Consumer analysis</a:t>
            </a:r>
          </a:p>
          <a:p>
            <a:pPr lvl="1" eaLnBrk="1" hangingPunct="1"/>
            <a:r>
              <a:rPr lang="en-US" sz="2400" smtClean="0"/>
              <a:t>is the individual in the marketing exchange</a:t>
            </a:r>
          </a:p>
          <a:p>
            <a:pPr lvl="1" eaLnBrk="1" hangingPunct="1"/>
            <a:r>
              <a:rPr lang="en-US" sz="2400" smtClean="0"/>
              <a:t>The attributes are : </a:t>
            </a:r>
          </a:p>
          <a:p>
            <a:pPr lvl="2" eaLnBrk="1" hangingPunct="1"/>
            <a:r>
              <a:rPr lang="en-US" sz="2000" b="1" smtClean="0"/>
              <a:t>Demographic characteristic </a:t>
            </a:r>
            <a:r>
              <a:rPr lang="en-US" sz="2000" smtClean="0"/>
              <a:t>are : age, sex, income, education &amp; literacy, social class, family size and life cycle, occupation, religion, culture, ethnicity</a:t>
            </a:r>
          </a:p>
          <a:p>
            <a:pPr lvl="2" eaLnBrk="1" hangingPunct="1"/>
            <a:r>
              <a:rPr lang="en-US" sz="2000" b="1" smtClean="0"/>
              <a:t>Geographic attributes </a:t>
            </a:r>
            <a:r>
              <a:rPr lang="en-US" sz="2000" smtClean="0"/>
              <a:t>: the region. size of place, population density, climate, mobility</a:t>
            </a:r>
          </a:p>
          <a:p>
            <a:pPr lvl="2" eaLnBrk="1" hangingPunct="1"/>
            <a:r>
              <a:rPr lang="en-US" sz="2000" b="1" smtClean="0"/>
              <a:t>Psychographic</a:t>
            </a:r>
            <a:r>
              <a:rPr lang="en-US" sz="2000" smtClean="0"/>
              <a:t> attributes :</a:t>
            </a:r>
          </a:p>
          <a:p>
            <a:pPr lvl="3" eaLnBrk="1" hangingPunct="1"/>
            <a:r>
              <a:rPr lang="en-US" sz="1800" smtClean="0"/>
              <a:t>behavioral characteristics:  how, why, when ‘market’ engage the exchange </a:t>
            </a:r>
          </a:p>
          <a:p>
            <a:pPr lvl="3" eaLnBrk="1" hangingPunct="1"/>
            <a:r>
              <a:rPr lang="en-US" sz="1800" smtClean="0"/>
              <a:t>life-styles and personalities</a:t>
            </a:r>
          </a:p>
          <a:p>
            <a:pPr lvl="3" eaLnBrk="1" hangingPunct="1"/>
            <a:r>
              <a:rPr lang="en-US" sz="1800" smtClean="0"/>
              <a:t>Consumer-reported responses to current marketplace offerings</a:t>
            </a:r>
          </a:p>
          <a:p>
            <a:pPr lvl="3" eaLnBrk="1" hangingPunct="1"/>
            <a:r>
              <a:rPr lang="en-US" sz="1800" smtClean="0"/>
              <a:t>User status</a:t>
            </a:r>
          </a:p>
          <a:p>
            <a:pPr lvl="3" eaLnBrk="1" hangingPunct="1"/>
            <a:r>
              <a:rPr lang="en-US" sz="1800" smtClean="0"/>
              <a:t>The readiness stage of consumers</a:t>
            </a:r>
          </a:p>
          <a:p>
            <a:pPr lvl="3" eaLnBrk="1" hangingPunct="1"/>
            <a:r>
              <a:rPr lang="en-US" sz="1800" smtClean="0"/>
              <a:t>Media patterns</a:t>
            </a:r>
          </a:p>
          <a:p>
            <a:pPr lvl="3" eaLnBrk="1" hangingPunct="1"/>
            <a:endParaRPr lang="en-US" sz="1800" smtClean="0"/>
          </a:p>
          <a:p>
            <a:pPr lvl="2" eaLnBrk="1" hangingPunct="1"/>
            <a:endParaRPr lang="en-US" sz="2400" smtClean="0"/>
          </a:p>
          <a:p>
            <a:pPr lvl="2" eaLnBrk="1" hangingPunct="1"/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5496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>
            <a:normAutofit/>
          </a:bodyPr>
          <a:lstStyle/>
          <a:p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/>
            <a:r>
              <a:rPr lang="en-US" sz="2800" b="1" smtClean="0"/>
              <a:t>Institutional analysis</a:t>
            </a:r>
          </a:p>
          <a:p>
            <a:pPr lvl="1" eaLnBrk="1" hangingPunct="1"/>
            <a:r>
              <a:rPr lang="en-US" sz="2400" smtClean="0"/>
              <a:t>The own organization and other institutions and agencies that are directly or indirectly involved in the market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53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/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program </a:t>
            </a:r>
            <a:r>
              <a:rPr lang="en-US" dirty="0" err="1" smtClean="0"/>
              <a:t>kesehatan</a:t>
            </a:r>
            <a:r>
              <a:rPr lang="en-US" dirty="0" smtClean="0"/>
              <a:t> (</a:t>
            </a:r>
            <a:r>
              <a:rPr lang="en-US" dirty="0" err="1" smtClean="0"/>
              <a:t>masyarakat</a:t>
            </a:r>
            <a:r>
              <a:rPr lang="en-US" dirty="0" smtClean="0"/>
              <a:t>) yang </a:t>
            </a:r>
            <a:r>
              <a:rPr lang="en-US" dirty="0" err="1" smtClean="0"/>
              <a:t>telah</a:t>
            </a:r>
            <a:r>
              <a:rPr lang="en-US" dirty="0" smtClean="0"/>
              <a:t>/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/>
              <a:t> </a:t>
            </a:r>
            <a:r>
              <a:rPr lang="en-US" dirty="0" smtClean="0"/>
              <a:t>di Indonesia, </a:t>
            </a:r>
            <a:r>
              <a:rPr lang="en-US" dirty="0" err="1" smtClean="0"/>
              <a:t>analisislah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implementasinya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6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</TotalTime>
  <Words>380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ANALISIS PASAR</vt:lpstr>
      <vt:lpstr>William D. Novelli</vt:lpstr>
      <vt:lpstr>PowerPoint Presentation</vt:lpstr>
      <vt:lpstr>Marketing Research</vt:lpstr>
      <vt:lpstr>Cont’d</vt:lpstr>
      <vt:lpstr>PowerPoint Presentation</vt:lpstr>
      <vt:lpstr>PowerPoint Presentation</vt:lpstr>
      <vt:lpstr>Lembar Kerja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PASAR</dc:title>
  <dc:creator>Muji Sulistyowati</dc:creator>
  <cp:lastModifiedBy>Muji Sulistyowati</cp:lastModifiedBy>
  <cp:revision>3</cp:revision>
  <dcterms:created xsi:type="dcterms:W3CDTF">2013-03-14T07:04:43Z</dcterms:created>
  <dcterms:modified xsi:type="dcterms:W3CDTF">2013-03-14T07:20:31Z</dcterms:modified>
</cp:coreProperties>
</file>