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E7526-284C-4F6C-9B95-5B2EFBB5CE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E477-4755-4E0D-B709-2BFA80FDE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physik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body vibration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Biasanya</a:t>
            </a:r>
            <a:r>
              <a:rPr lang="en-US" dirty="0" smtClean="0"/>
              <a:t> low frequency vibration (2 -100 Hz)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konduksi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motion sickness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Segmental vibration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(2 -40 Hz)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pneumatic drill</a:t>
            </a:r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degenari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bahu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40 -300 Hz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gergaji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Raynaud’s</a:t>
            </a:r>
            <a:r>
              <a:rPr lang="en-US" dirty="0" smtClean="0"/>
              <a:t> phenomenon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ekomendasi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vibratory hand tool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Redesign tool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hand arm vibration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vibratory hand tool.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Medical examination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rasa </a:t>
            </a:r>
            <a:r>
              <a:rPr lang="en-US" dirty="0" err="1" smtClean="0"/>
              <a:t>tebal</a:t>
            </a:r>
            <a:r>
              <a:rPr lang="en-US" dirty="0" smtClean="0"/>
              <a:t>, </a:t>
            </a:r>
            <a:r>
              <a:rPr lang="en-US" dirty="0" err="1" smtClean="0"/>
              <a:t>kedap</a:t>
            </a:r>
            <a:r>
              <a:rPr lang="en-US" dirty="0" smtClean="0"/>
              <a:t>, </a:t>
            </a:r>
            <a:r>
              <a:rPr lang="en-US" dirty="0" err="1" smtClean="0"/>
              <a:t>merah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Upayakan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glove.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Hilangkan</a:t>
            </a:r>
            <a:r>
              <a:rPr lang="en-US" dirty="0" smtClean="0"/>
              <a:t> </a:t>
            </a:r>
            <a:r>
              <a:rPr lang="en-US" dirty="0" err="1" smtClean="0"/>
              <a:t>getaran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Ionizing radiation ( x ray, Gama)</a:t>
            </a:r>
          </a:p>
          <a:p>
            <a:r>
              <a:rPr lang="en-US" dirty="0" smtClean="0"/>
              <a:t>Non ionizing radiation (ultraviolet, visible light, infra red, microwave/radiofrequency, laser radiation)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 magnetic : X-ray, Gamma ray</a:t>
            </a:r>
          </a:p>
          <a:p>
            <a:r>
              <a:rPr lang="en-US" dirty="0" smtClean="0"/>
              <a:t>Particulate : electron, proton, neutron, alpha particle</a:t>
            </a:r>
          </a:p>
          <a:p>
            <a:r>
              <a:rPr lang="en-US" dirty="0" smtClean="0"/>
              <a:t>Ionizing radiation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energy yang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atom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disintegrasi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element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uranium, thorium, radium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Asal</a:t>
            </a:r>
            <a:r>
              <a:rPr lang="en-US" dirty="0" smtClean="0"/>
              <a:t> 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Sinar</a:t>
            </a:r>
            <a:r>
              <a:rPr lang="en-US" dirty="0" smtClean="0"/>
              <a:t> cosmic ;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Terrestrial radiation ;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uranium,radium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Internal radiation; </a:t>
            </a:r>
            <a:r>
              <a:rPr lang="en-US" dirty="0" err="1" smtClean="0"/>
              <a:t>dari</a:t>
            </a:r>
            <a:r>
              <a:rPr lang="en-US" dirty="0" smtClean="0"/>
              <a:t> Carbon -14, Potassium-40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Stochastic effect;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/</a:t>
            </a:r>
            <a:r>
              <a:rPr lang="en-US" dirty="0" err="1" smtClean="0"/>
              <a:t>tinggi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efek</a:t>
            </a:r>
            <a:r>
              <a:rPr lang="en-US" dirty="0" smtClean="0"/>
              <a:t> mutagenic, </a:t>
            </a:r>
            <a:r>
              <a:rPr lang="en-US" dirty="0" err="1" smtClean="0"/>
              <a:t>carcinogenik</a:t>
            </a:r>
            <a:r>
              <a:rPr lang="en-US" dirty="0" smtClean="0"/>
              <a:t>, </a:t>
            </a:r>
            <a:r>
              <a:rPr lang="en-US" dirty="0" err="1" smtClean="0"/>
              <a:t>teratogenic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 stochastic;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dose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erythema</a:t>
            </a:r>
            <a:r>
              <a:rPr lang="en-US" dirty="0" smtClean="0"/>
              <a:t>, cataract, infertility, </a:t>
            </a:r>
            <a:r>
              <a:rPr lang="en-US" dirty="0" err="1" smtClean="0"/>
              <a:t>haemopoesis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Non Stochastic </a:t>
            </a:r>
            <a:r>
              <a:rPr lang="en-US" dirty="0" err="1" smtClean="0"/>
              <a:t>ada</a:t>
            </a:r>
            <a:r>
              <a:rPr lang="en-US" dirty="0" smtClean="0"/>
              <a:t> threshold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sel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(chromosome,)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Electromagnetic spectrum yang </a:t>
            </a:r>
            <a:r>
              <a:rPr lang="en-US" dirty="0" err="1" smtClean="0"/>
              <a:t>menghasilkan</a:t>
            </a:r>
            <a:r>
              <a:rPr lang="en-US" dirty="0" smtClean="0"/>
              <a:t> photon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mengionisasi</a:t>
            </a:r>
            <a:r>
              <a:rPr lang="en-US" dirty="0" smtClean="0"/>
              <a:t> atom.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; microwave, </a:t>
            </a:r>
            <a:r>
              <a:rPr lang="en-US" dirty="0" err="1" smtClean="0"/>
              <a:t>televisi</a:t>
            </a:r>
            <a:r>
              <a:rPr lang="en-US" dirty="0" smtClean="0"/>
              <a:t>, radio, </a:t>
            </a:r>
            <a:r>
              <a:rPr lang="en-US" dirty="0" err="1" smtClean="0"/>
              <a:t>sinar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, infra red, ultraviolet, LASER.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: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,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basah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endParaRPr lang="en-US" dirty="0" smtClean="0"/>
          </a:p>
          <a:p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HOMEOTHERMIS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</a:t>
            </a:r>
            <a:r>
              <a:rPr lang="en-US" u="sng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Kond</a:t>
            </a:r>
            <a:r>
              <a:rPr lang="en-US" dirty="0" smtClean="0"/>
              <a:t> </a:t>
            </a:r>
            <a:r>
              <a:rPr lang="en-US" u="sng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Konv</a:t>
            </a:r>
            <a:r>
              <a:rPr lang="en-US" dirty="0" smtClean="0"/>
              <a:t> </a:t>
            </a:r>
            <a:r>
              <a:rPr lang="en-US" u="sng" dirty="0" smtClean="0"/>
              <a:t>+</a:t>
            </a:r>
            <a:r>
              <a:rPr lang="en-US" dirty="0" smtClean="0"/>
              <a:t> R – E= 0</a:t>
            </a:r>
          </a:p>
          <a:p>
            <a:endParaRPr lang="en-US" dirty="0" smtClean="0"/>
          </a:p>
          <a:p>
            <a:r>
              <a:rPr lang="en-US" dirty="0" smtClean="0"/>
              <a:t>M= metabolism</a:t>
            </a:r>
          </a:p>
          <a:p>
            <a:r>
              <a:rPr lang="en-US" dirty="0" err="1" smtClean="0"/>
              <a:t>Kond</a:t>
            </a:r>
            <a:r>
              <a:rPr lang="en-US" dirty="0" smtClean="0"/>
              <a:t> = </a:t>
            </a:r>
            <a:r>
              <a:rPr lang="en-US" dirty="0" err="1" smtClean="0"/>
              <a:t>konduksi</a:t>
            </a:r>
            <a:endParaRPr lang="en-US" dirty="0" smtClean="0"/>
          </a:p>
          <a:p>
            <a:r>
              <a:rPr lang="en-US" dirty="0" err="1" smtClean="0"/>
              <a:t>Konv</a:t>
            </a:r>
            <a:r>
              <a:rPr lang="en-US" dirty="0" smtClean="0"/>
              <a:t> = </a:t>
            </a:r>
            <a:r>
              <a:rPr lang="en-US" dirty="0" err="1" smtClean="0"/>
              <a:t>konveksi</a:t>
            </a:r>
            <a:endParaRPr lang="en-US" dirty="0" smtClean="0"/>
          </a:p>
          <a:p>
            <a:r>
              <a:rPr lang="en-US" dirty="0" smtClean="0"/>
              <a:t>R = </a:t>
            </a:r>
            <a:r>
              <a:rPr lang="en-US" dirty="0" err="1" smtClean="0"/>
              <a:t>radiasi</a:t>
            </a:r>
            <a:endParaRPr lang="en-US" dirty="0" smtClean="0"/>
          </a:p>
          <a:p>
            <a:r>
              <a:rPr lang="en-US" dirty="0" smtClean="0"/>
              <a:t>E = </a:t>
            </a:r>
            <a:r>
              <a:rPr lang="en-US" dirty="0" err="1" smtClean="0"/>
              <a:t>evaporasi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(PANAS)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 YANG BERPERAN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SUHU KERING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SUHU BASAH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SUHU RADIASI</a:t>
            </a:r>
          </a:p>
          <a:p>
            <a:pPr marL="514350" indent="-514350">
              <a:buNone/>
            </a:pPr>
            <a:r>
              <a:rPr lang="en-US" dirty="0" smtClean="0"/>
              <a:t>PARAMETER : INDEX SUHU BASAH BOLA (ISBB)- WET BULB GLOBE TEMPERATUR (WBGT)</a:t>
            </a:r>
          </a:p>
          <a:p>
            <a:pPr marL="514350" indent="-514350">
              <a:buNone/>
            </a:pPr>
            <a:r>
              <a:rPr lang="en-US" dirty="0" smtClean="0"/>
              <a:t>DALAM RUANG : ISBB = 0.7 SB + 0.3 SK </a:t>
            </a:r>
          </a:p>
          <a:p>
            <a:pPr marL="514350" indent="-514350">
              <a:buNone/>
            </a:pPr>
            <a:r>
              <a:rPr lang="en-US" dirty="0" smtClean="0"/>
              <a:t>DI LUAR : ISBB =  0.7 SB +0.1 SK +0.2 SR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DAMPAK PANAS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KERINGAT</a:t>
            </a:r>
          </a:p>
          <a:p>
            <a:r>
              <a:rPr lang="en-US" dirty="0" smtClean="0"/>
              <a:t>DEHIDRASI</a:t>
            </a:r>
          </a:p>
          <a:p>
            <a:r>
              <a:rPr lang="en-US" dirty="0" smtClean="0"/>
              <a:t>MILIARIA</a:t>
            </a:r>
          </a:p>
          <a:p>
            <a:r>
              <a:rPr lang="en-US" dirty="0" smtClean="0"/>
              <a:t>HEAT STROKE</a:t>
            </a:r>
          </a:p>
          <a:p>
            <a:r>
              <a:rPr lang="en-US" dirty="0" smtClean="0"/>
              <a:t>HEAT CRAMPS</a:t>
            </a:r>
          </a:p>
          <a:p>
            <a:r>
              <a:rPr lang="en-US" dirty="0" smtClean="0"/>
              <a:t>MALAISE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AKLIMATISASI</a:t>
            </a:r>
            <a:endParaRPr lang="en-US" dirty="0" smtClean="0"/>
          </a:p>
          <a:p>
            <a:r>
              <a:rPr lang="en-US" dirty="0" smtClean="0"/>
              <a:t>REKAYASA TEHNIK (PANAS </a:t>
            </a:r>
            <a:r>
              <a:rPr lang="en-US" dirty="0" smtClean="0">
                <a:sym typeface="Wingdings" pitchFamily="2" charset="2"/>
              </a:rPr>
              <a:t> DINGIN)</a:t>
            </a:r>
          </a:p>
          <a:p>
            <a:r>
              <a:rPr lang="en-US" dirty="0" smtClean="0">
                <a:sym typeface="Wingdings" pitchFamily="2" charset="2"/>
              </a:rPr>
              <a:t>VENTILASI (PENGATURAN ALIRAN UDARA)</a:t>
            </a:r>
          </a:p>
          <a:p>
            <a:r>
              <a:rPr lang="en-US" dirty="0" smtClean="0">
                <a:sym typeface="Wingdings" pitchFamily="2" charset="2"/>
              </a:rPr>
              <a:t>AIR MINUM MINERAL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(DINGIN)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DAMPAK:</a:t>
            </a:r>
          </a:p>
          <a:p>
            <a:r>
              <a:rPr lang="en-US" dirty="0" smtClean="0"/>
              <a:t>HYPOTHERMI</a:t>
            </a:r>
          </a:p>
          <a:p>
            <a:r>
              <a:rPr lang="en-US" dirty="0" smtClean="0"/>
              <a:t>FROSTBITE</a:t>
            </a:r>
          </a:p>
          <a:p>
            <a:r>
              <a:rPr lang="en-US" smtClean="0"/>
              <a:t>GANGRENE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AKLIMATISASI</a:t>
            </a:r>
          </a:p>
          <a:p>
            <a:r>
              <a:rPr lang="en-US" dirty="0" smtClean="0"/>
              <a:t>REKAYASA TEHNIK </a:t>
            </a:r>
          </a:p>
          <a:p>
            <a:r>
              <a:rPr lang="en-US" dirty="0" smtClean="0"/>
              <a:t>ALAT PELINDUNG DIRI</a:t>
            </a:r>
          </a:p>
          <a:p>
            <a:r>
              <a:rPr lang="en-US" dirty="0" smtClean="0"/>
              <a:t>ADMINISTRASI (JAM KERJA – SHIFT KERJA)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Vibration (</a:t>
            </a:r>
            <a:r>
              <a:rPr lang="en-US" dirty="0" err="1" smtClean="0"/>
              <a:t>getaran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Vibration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osilasi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organ </a:t>
            </a:r>
            <a:r>
              <a:rPr lang="en-US" dirty="0" err="1" smtClean="0"/>
              <a:t>tubuh</a:t>
            </a:r>
            <a:r>
              <a:rPr lang="en-US" dirty="0" smtClean="0"/>
              <a:t>. </a:t>
            </a:r>
            <a:r>
              <a:rPr lang="en-US" dirty="0" err="1" smtClean="0"/>
              <a:t>Getaran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2 – 1000 Hertz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lama. </a:t>
            </a:r>
          </a:p>
          <a:p>
            <a:r>
              <a:rPr lang="en-US" dirty="0" err="1" smtClean="0"/>
              <a:t>Getaran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(2-100 Hz)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(whole body vibration)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 </a:t>
            </a:r>
            <a:r>
              <a:rPr lang="en-US" dirty="0" err="1" smtClean="0"/>
              <a:t>transportasi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gergaji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pemukul</a:t>
            </a:r>
            <a:r>
              <a:rPr lang="en-US" dirty="0" smtClean="0"/>
              <a:t> (pneumatic tool)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bergetar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20 – 1000 Hz.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529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Faktor physik</vt:lpstr>
      <vt:lpstr>Heat stress</vt:lpstr>
      <vt:lpstr>HOMEOTHERMIS</vt:lpstr>
      <vt:lpstr>HEAT (PANAS)</vt:lpstr>
      <vt:lpstr>DAMPAK PANAS</vt:lpstr>
      <vt:lpstr>PREVENTION</vt:lpstr>
      <vt:lpstr>COLD (DINGIN)</vt:lpstr>
      <vt:lpstr>PREVENTION</vt:lpstr>
      <vt:lpstr>Vibration (getaran)</vt:lpstr>
      <vt:lpstr>Whole body vibration</vt:lpstr>
      <vt:lpstr>Segmental vibration</vt:lpstr>
      <vt:lpstr>Rekomendasi</vt:lpstr>
      <vt:lpstr>Radiation</vt:lpstr>
      <vt:lpstr>Ionizing radiation</vt:lpstr>
      <vt:lpstr>Asal ionizing radiation</vt:lpstr>
      <vt:lpstr>Radiation injury</vt:lpstr>
      <vt:lpstr>Non ionizing radiation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 physik</dc:title>
  <dc:creator>axioo</dc:creator>
  <cp:lastModifiedBy>axioo</cp:lastModifiedBy>
  <cp:revision>4</cp:revision>
  <dcterms:created xsi:type="dcterms:W3CDTF">2013-03-17T12:15:43Z</dcterms:created>
  <dcterms:modified xsi:type="dcterms:W3CDTF">2013-03-17T14:53:43Z</dcterms:modified>
</cp:coreProperties>
</file>