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Override5.xml" ContentType="application/vnd.openxmlformats-officedocument.themeOverr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Layouts/slideLayout58.xml" ContentType="application/vnd.openxmlformats-officedocument.presentationml.slideLayout+xml"/>
  <Override PartName="/ppt/diagrams/drawing3.xml" ContentType="application/vnd.ms-office.drawingml.diagramDrawing+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diagrams/quickStyle3.xml" ContentType="application/vnd.openxmlformats-officedocument.drawingml.diagramStyl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Override PartName="/ppt/slideLayouts/slideLayout6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diagrams/colors2.xml" ContentType="application/vnd.openxmlformats-officedocument.drawingml.diagramColors+xml"/>
  <Override PartName="/ppt/notesSlides/notesSlide1.xml" ContentType="application/vnd.openxmlformats-officedocument.presentationml.notesSlide+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diagrams/quickStyle1.xml" ContentType="application/vnd.openxmlformats-officedocument.drawingml.diagramStyle+xml"/>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3" r:id="rId3"/>
    <p:sldMasterId id="2147483655" r:id="rId4"/>
    <p:sldMasterId id="2147483657" r:id="rId5"/>
    <p:sldMasterId id="2147483893" r:id="rId6"/>
  </p:sldMasterIdLst>
  <p:notesMasterIdLst>
    <p:notesMasterId r:id="rId51"/>
  </p:notesMasterIdLst>
  <p:sldIdLst>
    <p:sldId id="256" r:id="rId7"/>
    <p:sldId id="294" r:id="rId8"/>
    <p:sldId id="270" r:id="rId9"/>
    <p:sldId id="273" r:id="rId10"/>
    <p:sldId id="277" r:id="rId11"/>
    <p:sldId id="285" r:id="rId12"/>
    <p:sldId id="286" r:id="rId13"/>
    <p:sldId id="288" r:id="rId14"/>
    <p:sldId id="287" r:id="rId15"/>
    <p:sldId id="259" r:id="rId16"/>
    <p:sldId id="284" r:id="rId17"/>
    <p:sldId id="276" r:id="rId18"/>
    <p:sldId id="269" r:id="rId19"/>
    <p:sldId id="278" r:id="rId20"/>
    <p:sldId id="290" r:id="rId21"/>
    <p:sldId id="291" r:id="rId22"/>
    <p:sldId id="292" r:id="rId23"/>
    <p:sldId id="293" r:id="rId24"/>
    <p:sldId id="279" r:id="rId25"/>
    <p:sldId id="280" r:id="rId26"/>
    <p:sldId id="295" r:id="rId27"/>
    <p:sldId id="281" r:id="rId28"/>
    <p:sldId id="282" r:id="rId29"/>
    <p:sldId id="296" r:id="rId30"/>
    <p:sldId id="297" r:id="rId31"/>
    <p:sldId id="298" r:id="rId32"/>
    <p:sldId id="299" r:id="rId33"/>
    <p:sldId id="300" r:id="rId34"/>
    <p:sldId id="301" r:id="rId35"/>
    <p:sldId id="302" r:id="rId36"/>
    <p:sldId id="306" r:id="rId37"/>
    <p:sldId id="307" r:id="rId38"/>
    <p:sldId id="308" r:id="rId39"/>
    <p:sldId id="283" r:id="rId40"/>
    <p:sldId id="303" r:id="rId41"/>
    <p:sldId id="304" r:id="rId42"/>
    <p:sldId id="305" r:id="rId43"/>
    <p:sldId id="261" r:id="rId44"/>
    <p:sldId id="263" r:id="rId45"/>
    <p:sldId id="264" r:id="rId46"/>
    <p:sldId id="265" r:id="rId47"/>
    <p:sldId id="266" r:id="rId48"/>
    <p:sldId id="267" r:id="rId49"/>
    <p:sldId id="268" r:id="rId50"/>
  </p:sldIdLst>
  <p:sldSz cx="9144000" cy="6858000" type="screen4x3"/>
  <p:notesSz cx="6858000" cy="9144000"/>
  <p:custDataLst>
    <p:tags r:id="rId5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660"/>
  </p:normalViewPr>
  <p:slideViewPr>
    <p:cSldViewPr>
      <p:cViewPr varScale="1">
        <p:scale>
          <a:sx n="64" d="100"/>
          <a:sy n="64" d="100"/>
        </p:scale>
        <p:origin x="-151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_rels/drawing3.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E4DC43-A279-4238-8E22-C8A42AD2215A}" type="doc">
      <dgm:prSet loTypeId="urn:microsoft.com/office/officeart/2005/8/layout/funnel1" loCatId="process" qsTypeId="urn:microsoft.com/office/officeart/2005/8/quickstyle/simple1" qsCatId="simple" csTypeId="urn:microsoft.com/office/officeart/2005/8/colors/colorful5" csCatId="colorful" phldr="1"/>
      <dgm:spPr/>
      <dgm:t>
        <a:bodyPr/>
        <a:lstStyle/>
        <a:p>
          <a:endParaRPr lang="id-ID"/>
        </a:p>
      </dgm:t>
    </dgm:pt>
    <dgm:pt modelId="{5F0DA72D-E3F5-4114-9CC0-7E7DC039B567}">
      <dgm:prSet phldrT="[Text]"/>
      <dgm:spPr/>
      <dgm:t>
        <a:bodyPr/>
        <a:lstStyle/>
        <a:p>
          <a:r>
            <a:rPr lang="id-ID" dirty="0" smtClean="0"/>
            <a:t>Akademisi</a:t>
          </a:r>
          <a:endParaRPr lang="id-ID" dirty="0"/>
        </a:p>
      </dgm:t>
    </dgm:pt>
    <dgm:pt modelId="{9038E3BB-B276-40C9-8933-4DB7AA157390}" type="parTrans" cxnId="{77C60B99-234A-4698-9403-47FCC4CD3813}">
      <dgm:prSet/>
      <dgm:spPr/>
      <dgm:t>
        <a:bodyPr/>
        <a:lstStyle/>
        <a:p>
          <a:endParaRPr lang="id-ID"/>
        </a:p>
      </dgm:t>
    </dgm:pt>
    <dgm:pt modelId="{AAEB9416-1729-452A-BE88-69FA1533FD3B}" type="sibTrans" cxnId="{77C60B99-234A-4698-9403-47FCC4CD3813}">
      <dgm:prSet/>
      <dgm:spPr/>
      <dgm:t>
        <a:bodyPr/>
        <a:lstStyle/>
        <a:p>
          <a:endParaRPr lang="id-ID"/>
        </a:p>
      </dgm:t>
    </dgm:pt>
    <dgm:pt modelId="{1FF94D96-4CB3-4880-A91C-1B0AD5D0DE99}">
      <dgm:prSet phldrT="[Text]"/>
      <dgm:spPr/>
      <dgm:t>
        <a:bodyPr/>
        <a:lstStyle/>
        <a:p>
          <a:r>
            <a:rPr lang="id-ID" dirty="0" smtClean="0"/>
            <a:t>Pengambil kebijakan Barat</a:t>
          </a:r>
          <a:endParaRPr lang="id-ID" dirty="0"/>
        </a:p>
      </dgm:t>
    </dgm:pt>
    <dgm:pt modelId="{87FBB39A-544D-41DB-8996-B8782EF9634C}" type="parTrans" cxnId="{2B97F90F-F3EA-40CD-BDDB-E48C8432CC9C}">
      <dgm:prSet/>
      <dgm:spPr/>
      <dgm:t>
        <a:bodyPr/>
        <a:lstStyle/>
        <a:p>
          <a:endParaRPr lang="id-ID"/>
        </a:p>
      </dgm:t>
    </dgm:pt>
    <dgm:pt modelId="{E2205256-10EF-4AEF-8F51-068B1635497E}" type="sibTrans" cxnId="{2B97F90F-F3EA-40CD-BDDB-E48C8432CC9C}">
      <dgm:prSet/>
      <dgm:spPr/>
      <dgm:t>
        <a:bodyPr/>
        <a:lstStyle/>
        <a:p>
          <a:endParaRPr lang="id-ID"/>
        </a:p>
      </dgm:t>
    </dgm:pt>
    <dgm:pt modelId="{6EB0451F-F579-4DDD-9FCD-A065A92E99D4}">
      <dgm:prSet phldrT="[Text]"/>
      <dgm:spPr/>
      <dgm:t>
        <a:bodyPr/>
        <a:lstStyle/>
        <a:p>
          <a:r>
            <a:rPr lang="id-ID" dirty="0" smtClean="0"/>
            <a:t>Intelektual</a:t>
          </a:r>
          <a:endParaRPr lang="id-ID" dirty="0"/>
        </a:p>
      </dgm:t>
    </dgm:pt>
    <dgm:pt modelId="{0F6A48CE-4EA9-4AA0-B4B3-E71CB320CA37}" type="parTrans" cxnId="{F6DECF8D-6B27-4C7A-AE5A-B8B38BD2CC13}">
      <dgm:prSet/>
      <dgm:spPr/>
      <dgm:t>
        <a:bodyPr/>
        <a:lstStyle/>
        <a:p>
          <a:endParaRPr lang="id-ID"/>
        </a:p>
      </dgm:t>
    </dgm:pt>
    <dgm:pt modelId="{25ED990C-74FE-43A9-89FC-B01E1ACAFBF1}" type="sibTrans" cxnId="{F6DECF8D-6B27-4C7A-AE5A-B8B38BD2CC13}">
      <dgm:prSet/>
      <dgm:spPr/>
      <dgm:t>
        <a:bodyPr/>
        <a:lstStyle/>
        <a:p>
          <a:endParaRPr lang="id-ID"/>
        </a:p>
      </dgm:t>
    </dgm:pt>
    <dgm:pt modelId="{B4008635-AEF4-4BA1-B5A4-9CD67AB7AD34}">
      <dgm:prSet phldrT="[Text]"/>
      <dgm:spPr/>
      <dgm:t>
        <a:bodyPr/>
        <a:lstStyle/>
        <a:p>
          <a:r>
            <a:rPr lang="id-ID" dirty="0" smtClean="0"/>
            <a:t>OVERPOPULASI</a:t>
          </a:r>
          <a:endParaRPr lang="id-ID" dirty="0"/>
        </a:p>
      </dgm:t>
    </dgm:pt>
    <dgm:pt modelId="{FB5DEA0D-9F9C-4C71-8BD3-DB30AD362080}" type="parTrans" cxnId="{08C065D0-E7C4-4D58-B629-3FEBDEDD157A}">
      <dgm:prSet/>
      <dgm:spPr/>
      <dgm:t>
        <a:bodyPr/>
        <a:lstStyle/>
        <a:p>
          <a:endParaRPr lang="id-ID"/>
        </a:p>
      </dgm:t>
    </dgm:pt>
    <dgm:pt modelId="{12AE3839-C24A-4F82-B3F2-B28235190E6B}" type="sibTrans" cxnId="{08C065D0-E7C4-4D58-B629-3FEBDEDD157A}">
      <dgm:prSet/>
      <dgm:spPr/>
      <dgm:t>
        <a:bodyPr/>
        <a:lstStyle/>
        <a:p>
          <a:endParaRPr lang="id-ID"/>
        </a:p>
      </dgm:t>
    </dgm:pt>
    <dgm:pt modelId="{EC60FD7F-8A03-46AB-866A-678168B51809}" type="pres">
      <dgm:prSet presAssocID="{2FE4DC43-A279-4238-8E22-C8A42AD2215A}" presName="Name0" presStyleCnt="0">
        <dgm:presLayoutVars>
          <dgm:chMax val="4"/>
          <dgm:resizeHandles val="exact"/>
        </dgm:presLayoutVars>
      </dgm:prSet>
      <dgm:spPr/>
      <dgm:t>
        <a:bodyPr/>
        <a:lstStyle/>
        <a:p>
          <a:endParaRPr lang="id-ID"/>
        </a:p>
      </dgm:t>
    </dgm:pt>
    <dgm:pt modelId="{2578C67F-A96E-4949-963E-109FF3116052}" type="pres">
      <dgm:prSet presAssocID="{2FE4DC43-A279-4238-8E22-C8A42AD2215A}" presName="ellipse" presStyleLbl="trBgShp" presStyleIdx="0" presStyleCnt="1"/>
      <dgm:spPr/>
      <dgm:t>
        <a:bodyPr/>
        <a:lstStyle/>
        <a:p>
          <a:endParaRPr lang="id-ID"/>
        </a:p>
      </dgm:t>
    </dgm:pt>
    <dgm:pt modelId="{F78F3B14-C8CD-416F-86C3-A9E8F615910E}" type="pres">
      <dgm:prSet presAssocID="{2FE4DC43-A279-4238-8E22-C8A42AD2215A}" presName="arrow1" presStyleLbl="fgShp" presStyleIdx="0" presStyleCnt="1"/>
      <dgm:spPr/>
      <dgm:t>
        <a:bodyPr/>
        <a:lstStyle/>
        <a:p>
          <a:endParaRPr lang="id-ID"/>
        </a:p>
      </dgm:t>
    </dgm:pt>
    <dgm:pt modelId="{E644DD3E-C762-47BC-B10B-F8AEF4CF9961}" type="pres">
      <dgm:prSet presAssocID="{2FE4DC43-A279-4238-8E22-C8A42AD2215A}" presName="rectangle" presStyleLbl="revTx" presStyleIdx="0" presStyleCnt="1">
        <dgm:presLayoutVars>
          <dgm:bulletEnabled val="1"/>
        </dgm:presLayoutVars>
      </dgm:prSet>
      <dgm:spPr/>
      <dgm:t>
        <a:bodyPr/>
        <a:lstStyle/>
        <a:p>
          <a:endParaRPr lang="id-ID"/>
        </a:p>
      </dgm:t>
    </dgm:pt>
    <dgm:pt modelId="{A3326EF1-C16C-42D7-AD0E-2961DD2E4BB6}" type="pres">
      <dgm:prSet presAssocID="{1FF94D96-4CB3-4880-A91C-1B0AD5D0DE99}" presName="item1" presStyleLbl="node1" presStyleIdx="0" presStyleCnt="3" custScaleX="109740" custScaleY="114257" custLinFactNeighborX="5025" custLinFactNeighborY="11722">
        <dgm:presLayoutVars>
          <dgm:bulletEnabled val="1"/>
        </dgm:presLayoutVars>
      </dgm:prSet>
      <dgm:spPr/>
      <dgm:t>
        <a:bodyPr/>
        <a:lstStyle/>
        <a:p>
          <a:endParaRPr lang="id-ID"/>
        </a:p>
      </dgm:t>
    </dgm:pt>
    <dgm:pt modelId="{CAA4D344-3247-4F6D-9379-A4C99155A83F}" type="pres">
      <dgm:prSet presAssocID="{6EB0451F-F579-4DDD-9FCD-A065A92E99D4}" presName="item2" presStyleLbl="node1" presStyleIdx="1" presStyleCnt="3" custScaleX="122141" custScaleY="122183">
        <dgm:presLayoutVars>
          <dgm:bulletEnabled val="1"/>
        </dgm:presLayoutVars>
      </dgm:prSet>
      <dgm:spPr/>
      <dgm:t>
        <a:bodyPr/>
        <a:lstStyle/>
        <a:p>
          <a:endParaRPr lang="id-ID"/>
        </a:p>
      </dgm:t>
    </dgm:pt>
    <dgm:pt modelId="{782B4FAD-EA02-4494-ACEA-6BB10370C4BC}" type="pres">
      <dgm:prSet presAssocID="{B4008635-AEF4-4BA1-B5A4-9CD67AB7AD34}" presName="item3" presStyleLbl="node1" presStyleIdx="2" presStyleCnt="3" custScaleX="113368" custScaleY="112104" custLinFactNeighborX="15573">
        <dgm:presLayoutVars>
          <dgm:bulletEnabled val="1"/>
        </dgm:presLayoutVars>
      </dgm:prSet>
      <dgm:spPr/>
      <dgm:t>
        <a:bodyPr/>
        <a:lstStyle/>
        <a:p>
          <a:endParaRPr lang="id-ID"/>
        </a:p>
      </dgm:t>
    </dgm:pt>
    <dgm:pt modelId="{B4C0008B-5474-452F-8CE6-9CFAE048DA0E}" type="pres">
      <dgm:prSet presAssocID="{2FE4DC43-A279-4238-8E22-C8A42AD2215A}" presName="funnel" presStyleLbl="trAlignAcc1" presStyleIdx="0" presStyleCnt="1" custScaleX="122084" custLinFactNeighborX="1566" custLinFactNeighborY="-893"/>
      <dgm:spPr/>
      <dgm:t>
        <a:bodyPr/>
        <a:lstStyle/>
        <a:p>
          <a:endParaRPr lang="id-ID"/>
        </a:p>
      </dgm:t>
    </dgm:pt>
  </dgm:ptLst>
  <dgm:cxnLst>
    <dgm:cxn modelId="{A4DC9BEA-CA28-4B20-8D41-1435696E8A84}" type="presOf" srcId="{1FF94D96-4CB3-4880-A91C-1B0AD5D0DE99}" destId="{CAA4D344-3247-4F6D-9379-A4C99155A83F}" srcOrd="0" destOrd="0" presId="urn:microsoft.com/office/officeart/2005/8/layout/funnel1"/>
    <dgm:cxn modelId="{01DF20F3-2389-493F-A07E-F207A5D80074}" type="presOf" srcId="{B4008635-AEF4-4BA1-B5A4-9CD67AB7AD34}" destId="{E644DD3E-C762-47BC-B10B-F8AEF4CF9961}" srcOrd="0" destOrd="0" presId="urn:microsoft.com/office/officeart/2005/8/layout/funnel1"/>
    <dgm:cxn modelId="{C3742E5B-BAE7-4951-B94F-CCF2739EFF4F}" type="presOf" srcId="{2FE4DC43-A279-4238-8E22-C8A42AD2215A}" destId="{EC60FD7F-8A03-46AB-866A-678168B51809}" srcOrd="0" destOrd="0" presId="urn:microsoft.com/office/officeart/2005/8/layout/funnel1"/>
    <dgm:cxn modelId="{77C60B99-234A-4698-9403-47FCC4CD3813}" srcId="{2FE4DC43-A279-4238-8E22-C8A42AD2215A}" destId="{5F0DA72D-E3F5-4114-9CC0-7E7DC039B567}" srcOrd="0" destOrd="0" parTransId="{9038E3BB-B276-40C9-8933-4DB7AA157390}" sibTransId="{AAEB9416-1729-452A-BE88-69FA1533FD3B}"/>
    <dgm:cxn modelId="{2B97F90F-F3EA-40CD-BDDB-E48C8432CC9C}" srcId="{2FE4DC43-A279-4238-8E22-C8A42AD2215A}" destId="{1FF94D96-4CB3-4880-A91C-1B0AD5D0DE99}" srcOrd="1" destOrd="0" parTransId="{87FBB39A-544D-41DB-8996-B8782EF9634C}" sibTransId="{E2205256-10EF-4AEF-8F51-068B1635497E}"/>
    <dgm:cxn modelId="{08C065D0-E7C4-4D58-B629-3FEBDEDD157A}" srcId="{2FE4DC43-A279-4238-8E22-C8A42AD2215A}" destId="{B4008635-AEF4-4BA1-B5A4-9CD67AB7AD34}" srcOrd="3" destOrd="0" parTransId="{FB5DEA0D-9F9C-4C71-8BD3-DB30AD362080}" sibTransId="{12AE3839-C24A-4F82-B3F2-B28235190E6B}"/>
    <dgm:cxn modelId="{A02F8999-7DAD-4608-9B65-62E53447C047}" type="presOf" srcId="{5F0DA72D-E3F5-4114-9CC0-7E7DC039B567}" destId="{782B4FAD-EA02-4494-ACEA-6BB10370C4BC}" srcOrd="0" destOrd="0" presId="urn:microsoft.com/office/officeart/2005/8/layout/funnel1"/>
    <dgm:cxn modelId="{F6DECF8D-6B27-4C7A-AE5A-B8B38BD2CC13}" srcId="{2FE4DC43-A279-4238-8E22-C8A42AD2215A}" destId="{6EB0451F-F579-4DDD-9FCD-A065A92E99D4}" srcOrd="2" destOrd="0" parTransId="{0F6A48CE-4EA9-4AA0-B4B3-E71CB320CA37}" sibTransId="{25ED990C-74FE-43A9-89FC-B01E1ACAFBF1}"/>
    <dgm:cxn modelId="{7515BB58-E8DB-4385-939C-8E2273511C89}" type="presOf" srcId="{6EB0451F-F579-4DDD-9FCD-A065A92E99D4}" destId="{A3326EF1-C16C-42D7-AD0E-2961DD2E4BB6}" srcOrd="0" destOrd="0" presId="urn:microsoft.com/office/officeart/2005/8/layout/funnel1"/>
    <dgm:cxn modelId="{FD47A8DF-00B7-4052-8680-3513C5A885FA}" type="presParOf" srcId="{EC60FD7F-8A03-46AB-866A-678168B51809}" destId="{2578C67F-A96E-4949-963E-109FF3116052}" srcOrd="0" destOrd="0" presId="urn:microsoft.com/office/officeart/2005/8/layout/funnel1"/>
    <dgm:cxn modelId="{60B17A3A-D24D-494E-B842-945B911907E4}" type="presParOf" srcId="{EC60FD7F-8A03-46AB-866A-678168B51809}" destId="{F78F3B14-C8CD-416F-86C3-A9E8F615910E}" srcOrd="1" destOrd="0" presId="urn:microsoft.com/office/officeart/2005/8/layout/funnel1"/>
    <dgm:cxn modelId="{3EF79F64-92A0-405E-A9EE-BE1113C53572}" type="presParOf" srcId="{EC60FD7F-8A03-46AB-866A-678168B51809}" destId="{E644DD3E-C762-47BC-B10B-F8AEF4CF9961}" srcOrd="2" destOrd="0" presId="urn:microsoft.com/office/officeart/2005/8/layout/funnel1"/>
    <dgm:cxn modelId="{C503742F-056A-4FCA-87AF-3051ACFA556D}" type="presParOf" srcId="{EC60FD7F-8A03-46AB-866A-678168B51809}" destId="{A3326EF1-C16C-42D7-AD0E-2961DD2E4BB6}" srcOrd="3" destOrd="0" presId="urn:microsoft.com/office/officeart/2005/8/layout/funnel1"/>
    <dgm:cxn modelId="{4E0BDF12-8FDE-4717-83DF-8468A6C21E1C}" type="presParOf" srcId="{EC60FD7F-8A03-46AB-866A-678168B51809}" destId="{CAA4D344-3247-4F6D-9379-A4C99155A83F}" srcOrd="4" destOrd="0" presId="urn:microsoft.com/office/officeart/2005/8/layout/funnel1"/>
    <dgm:cxn modelId="{2CB2D1B7-0483-4087-8658-703A66FCBA13}" type="presParOf" srcId="{EC60FD7F-8A03-46AB-866A-678168B51809}" destId="{782B4FAD-EA02-4494-ACEA-6BB10370C4BC}" srcOrd="5" destOrd="0" presId="urn:microsoft.com/office/officeart/2005/8/layout/funnel1"/>
    <dgm:cxn modelId="{0110C6EB-DBD5-45AC-A5FC-B048C667F5F4}" type="presParOf" srcId="{EC60FD7F-8A03-46AB-866A-678168B51809}" destId="{B4C0008B-5474-452F-8CE6-9CFAE048DA0E}" srcOrd="6" destOrd="0" presId="urn:microsoft.com/office/officeart/2005/8/layout/funne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879E52-F33D-4BAE-B3EF-268E13CEDB5B}"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id-ID"/>
        </a:p>
      </dgm:t>
    </dgm:pt>
    <dgm:pt modelId="{7AF58F50-B9B3-4169-9D08-6E201029B295}">
      <dgm:prSet phldrT="[Text]"/>
      <dgm:spPr>
        <a:solidFill>
          <a:srgbClr val="92D050"/>
        </a:solidFill>
      </dgm:spPr>
      <dgm:t>
        <a:bodyPr/>
        <a:lstStyle/>
        <a:p>
          <a:r>
            <a:rPr lang="id-ID" dirty="0" smtClean="0">
              <a:solidFill>
                <a:schemeClr val="bg1"/>
              </a:solidFill>
              <a:latin typeface="Arial" pitchFamily="34" charset="0"/>
              <a:cs typeface="Arial" pitchFamily="34" charset="0"/>
            </a:rPr>
            <a:t>Menyebabkan turunnya daya dukung lingkungan terhadap kesejahteraan hidup manusia</a:t>
          </a:r>
          <a:endParaRPr lang="id-ID" dirty="0"/>
        </a:p>
      </dgm:t>
    </dgm:pt>
    <dgm:pt modelId="{5C4CC818-C340-4A35-AD2D-8813DAE41552}" type="parTrans" cxnId="{D023D698-FCF0-452C-B1E0-14A0984F5436}">
      <dgm:prSet/>
      <dgm:spPr/>
      <dgm:t>
        <a:bodyPr/>
        <a:lstStyle/>
        <a:p>
          <a:endParaRPr lang="id-ID"/>
        </a:p>
      </dgm:t>
    </dgm:pt>
    <dgm:pt modelId="{5F2C855E-F0A2-40DD-B3BA-02B138C5D648}" type="sibTrans" cxnId="{D023D698-FCF0-452C-B1E0-14A0984F5436}">
      <dgm:prSet/>
      <dgm:spPr/>
      <dgm:t>
        <a:bodyPr/>
        <a:lstStyle/>
        <a:p>
          <a:endParaRPr lang="id-ID"/>
        </a:p>
      </dgm:t>
    </dgm:pt>
    <dgm:pt modelId="{67737A3B-FA98-473E-9161-65C81E80A05F}">
      <dgm:prSet phldrT="[Text]"/>
      <dgm:spPr>
        <a:solidFill>
          <a:srgbClr val="92D050"/>
        </a:solidFill>
      </dgm:spPr>
      <dgm:t>
        <a:bodyPr/>
        <a:lstStyle/>
        <a:p>
          <a:r>
            <a:rPr lang="id-ID" dirty="0" smtClean="0">
              <a:solidFill>
                <a:schemeClr val="bg1"/>
              </a:solidFill>
              <a:latin typeface="Arial" pitchFamily="34" charset="0"/>
              <a:cs typeface="Arial" pitchFamily="34" charset="0"/>
            </a:rPr>
            <a:t>Menyebabkan turunnya daya dukung energi dan pangan yang berakibat pada kemiskinan</a:t>
          </a:r>
          <a:endParaRPr lang="id-ID" dirty="0">
            <a:solidFill>
              <a:schemeClr val="bg1"/>
            </a:solidFill>
            <a:latin typeface="Arial" pitchFamily="34" charset="0"/>
            <a:cs typeface="Arial" pitchFamily="34" charset="0"/>
          </a:endParaRPr>
        </a:p>
      </dgm:t>
    </dgm:pt>
    <dgm:pt modelId="{5BB00A1A-1947-46AF-9B28-BD13ABB5BB66}" type="parTrans" cxnId="{823B8950-0D4F-4500-89C2-9C292DC40AE1}">
      <dgm:prSet/>
      <dgm:spPr/>
      <dgm:t>
        <a:bodyPr/>
        <a:lstStyle/>
        <a:p>
          <a:endParaRPr lang="id-ID"/>
        </a:p>
      </dgm:t>
    </dgm:pt>
    <dgm:pt modelId="{93D3B7B0-8C49-4F30-AC0C-73AF48A61B7C}" type="sibTrans" cxnId="{823B8950-0D4F-4500-89C2-9C292DC40AE1}">
      <dgm:prSet/>
      <dgm:spPr/>
      <dgm:t>
        <a:bodyPr/>
        <a:lstStyle/>
        <a:p>
          <a:endParaRPr lang="id-ID"/>
        </a:p>
      </dgm:t>
    </dgm:pt>
    <dgm:pt modelId="{91AB177D-52D7-427A-81A5-2A5DBD431313}" type="pres">
      <dgm:prSet presAssocID="{84879E52-F33D-4BAE-B3EF-268E13CEDB5B}" presName="diagram" presStyleCnt="0">
        <dgm:presLayoutVars>
          <dgm:dir/>
          <dgm:resizeHandles val="exact"/>
        </dgm:presLayoutVars>
      </dgm:prSet>
      <dgm:spPr/>
      <dgm:t>
        <a:bodyPr/>
        <a:lstStyle/>
        <a:p>
          <a:endParaRPr lang="en-US"/>
        </a:p>
      </dgm:t>
    </dgm:pt>
    <dgm:pt modelId="{2EEE8665-3009-441B-A763-06C7B91CB8B2}" type="pres">
      <dgm:prSet presAssocID="{7AF58F50-B9B3-4169-9D08-6E201029B295}" presName="node" presStyleLbl="node1" presStyleIdx="0" presStyleCnt="2">
        <dgm:presLayoutVars>
          <dgm:bulletEnabled val="1"/>
        </dgm:presLayoutVars>
      </dgm:prSet>
      <dgm:spPr/>
      <dgm:t>
        <a:bodyPr/>
        <a:lstStyle/>
        <a:p>
          <a:endParaRPr lang="id-ID"/>
        </a:p>
      </dgm:t>
    </dgm:pt>
    <dgm:pt modelId="{4DAA1277-9E54-42D5-A38D-87508CE05ACF}" type="pres">
      <dgm:prSet presAssocID="{5F2C855E-F0A2-40DD-B3BA-02B138C5D648}" presName="sibTrans" presStyleCnt="0"/>
      <dgm:spPr/>
    </dgm:pt>
    <dgm:pt modelId="{7469C737-3887-40C3-99EA-C866CBE9F91D}" type="pres">
      <dgm:prSet presAssocID="{67737A3B-FA98-473E-9161-65C81E80A05F}" presName="node" presStyleLbl="node1" presStyleIdx="1" presStyleCnt="2">
        <dgm:presLayoutVars>
          <dgm:bulletEnabled val="1"/>
        </dgm:presLayoutVars>
      </dgm:prSet>
      <dgm:spPr/>
      <dgm:t>
        <a:bodyPr/>
        <a:lstStyle/>
        <a:p>
          <a:endParaRPr lang="id-ID"/>
        </a:p>
      </dgm:t>
    </dgm:pt>
  </dgm:ptLst>
  <dgm:cxnLst>
    <dgm:cxn modelId="{0EDA3E79-6429-47DA-9AF9-83865848B7AF}" type="presOf" srcId="{84879E52-F33D-4BAE-B3EF-268E13CEDB5B}" destId="{91AB177D-52D7-427A-81A5-2A5DBD431313}" srcOrd="0" destOrd="0" presId="urn:microsoft.com/office/officeart/2005/8/layout/default#1"/>
    <dgm:cxn modelId="{823B8950-0D4F-4500-89C2-9C292DC40AE1}" srcId="{84879E52-F33D-4BAE-B3EF-268E13CEDB5B}" destId="{67737A3B-FA98-473E-9161-65C81E80A05F}" srcOrd="1" destOrd="0" parTransId="{5BB00A1A-1947-46AF-9B28-BD13ABB5BB66}" sibTransId="{93D3B7B0-8C49-4F30-AC0C-73AF48A61B7C}"/>
    <dgm:cxn modelId="{C0189E28-47B0-4CEC-BCBB-AE5F89CE7152}" type="presOf" srcId="{67737A3B-FA98-473E-9161-65C81E80A05F}" destId="{7469C737-3887-40C3-99EA-C866CBE9F91D}" srcOrd="0" destOrd="0" presId="urn:microsoft.com/office/officeart/2005/8/layout/default#1"/>
    <dgm:cxn modelId="{D023D698-FCF0-452C-B1E0-14A0984F5436}" srcId="{84879E52-F33D-4BAE-B3EF-268E13CEDB5B}" destId="{7AF58F50-B9B3-4169-9D08-6E201029B295}" srcOrd="0" destOrd="0" parTransId="{5C4CC818-C340-4A35-AD2D-8813DAE41552}" sibTransId="{5F2C855E-F0A2-40DD-B3BA-02B138C5D648}"/>
    <dgm:cxn modelId="{821DD683-8766-4A64-9A76-85855F4B4E80}" type="presOf" srcId="{7AF58F50-B9B3-4169-9D08-6E201029B295}" destId="{2EEE8665-3009-441B-A763-06C7B91CB8B2}" srcOrd="0" destOrd="0" presId="urn:microsoft.com/office/officeart/2005/8/layout/default#1"/>
    <dgm:cxn modelId="{92742F6B-076F-4367-86FC-4A35A1A5E2C5}" type="presParOf" srcId="{91AB177D-52D7-427A-81A5-2A5DBD431313}" destId="{2EEE8665-3009-441B-A763-06C7B91CB8B2}" srcOrd="0" destOrd="0" presId="urn:microsoft.com/office/officeart/2005/8/layout/default#1"/>
    <dgm:cxn modelId="{03ABC8DB-1716-4D82-B0A7-43C7AC80CEC0}" type="presParOf" srcId="{91AB177D-52D7-427A-81A5-2A5DBD431313}" destId="{4DAA1277-9E54-42D5-A38D-87508CE05ACF}" srcOrd="1" destOrd="0" presId="urn:microsoft.com/office/officeart/2005/8/layout/default#1"/>
    <dgm:cxn modelId="{3483F671-6B91-44A6-ACDF-9A1C8DEB6B3B}" type="presParOf" srcId="{91AB177D-52D7-427A-81A5-2A5DBD431313}" destId="{7469C737-3887-40C3-99EA-C866CBE9F91D}" srcOrd="2" destOrd="0" presId="urn:microsoft.com/office/officeart/2005/8/layout/default#1"/>
  </dgm:cxnLst>
  <dgm:bg>
    <a:noFill/>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C4B10B-EF8B-4534-84D0-A0DA2E5D605C}"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id-ID"/>
        </a:p>
      </dgm:t>
    </dgm:pt>
    <dgm:pt modelId="{D8032A05-9C05-4EC7-8372-43C046DAB83D}">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id-ID" sz="2000" dirty="0" smtClean="0"/>
            <a:t>Pertumbuhan penduduk yg pesat</a:t>
          </a:r>
          <a:endParaRPr lang="id-ID" sz="2000" dirty="0"/>
        </a:p>
      </dgm:t>
    </dgm:pt>
    <dgm:pt modelId="{B44C30B1-941B-4D5B-8592-C6D4D5CBE93D}" type="parTrans" cxnId="{69115F9E-F8C1-4341-A0FE-219B2755CD30}">
      <dgm:prSet/>
      <dgm:spPr/>
      <dgm:t>
        <a:bodyPr/>
        <a:lstStyle/>
        <a:p>
          <a:endParaRPr lang="id-ID"/>
        </a:p>
      </dgm:t>
    </dgm:pt>
    <dgm:pt modelId="{2D738F13-81F6-4C03-B7C5-991B1347C16F}" type="sibTrans" cxnId="{69115F9E-F8C1-4341-A0FE-219B2755CD30}">
      <dgm:prSet/>
      <dgm:spPr/>
      <dgm:t>
        <a:bodyPr/>
        <a:lstStyle/>
        <a:p>
          <a:endParaRPr lang="id-ID"/>
        </a:p>
      </dgm:t>
    </dgm:pt>
    <dgm:pt modelId="{ADE44FE9-B5AE-4D6A-B6D4-424BC4348474}">
      <dgm:prSet phldrT="[Text]" custT="1"/>
      <dgm:spPr/>
      <dgm:t>
        <a:bodyPr/>
        <a:lstStyle/>
        <a:p>
          <a:r>
            <a:rPr lang="id-ID" sz="2400" dirty="0" smtClean="0"/>
            <a:t>penyebab utama tersudutnya dunia ke jurang bencana</a:t>
          </a:r>
          <a:endParaRPr lang="id-ID" sz="2400" dirty="0"/>
        </a:p>
      </dgm:t>
    </dgm:pt>
    <dgm:pt modelId="{2E6BA640-C24A-489F-BB5D-DC2F3E571C00}" type="parTrans" cxnId="{9C723BD1-4368-4B15-A9F6-65D8321D5D6B}">
      <dgm:prSet>
        <dgm:style>
          <a:lnRef idx="3">
            <a:schemeClr val="lt1"/>
          </a:lnRef>
          <a:fillRef idx="1">
            <a:schemeClr val="accent5"/>
          </a:fillRef>
          <a:effectRef idx="1">
            <a:schemeClr val="accent5"/>
          </a:effectRef>
          <a:fontRef idx="minor">
            <a:schemeClr val="lt1"/>
          </a:fontRef>
        </dgm:style>
      </dgm:prSet>
      <dgm:spPr/>
      <dgm:t>
        <a:bodyPr/>
        <a:lstStyle/>
        <a:p>
          <a:endParaRPr lang="id-ID"/>
        </a:p>
      </dgm:t>
    </dgm:pt>
    <dgm:pt modelId="{4B692408-B620-4246-BCFF-CB81B82570C1}" type="sibTrans" cxnId="{9C723BD1-4368-4B15-A9F6-65D8321D5D6B}">
      <dgm:prSet/>
      <dgm:spPr/>
      <dgm:t>
        <a:bodyPr/>
        <a:lstStyle/>
        <a:p>
          <a:endParaRPr lang="id-ID"/>
        </a:p>
      </dgm:t>
    </dgm:pt>
    <dgm:pt modelId="{8B4E7413-52C8-4131-8121-5794F9B118E0}">
      <dgm:prSet phldrT="[Text]" custT="1"/>
      <dgm:spPr/>
      <dgm:t>
        <a:bodyPr/>
        <a:lstStyle/>
        <a:p>
          <a:r>
            <a:rPr lang="id-ID" sz="1600" dirty="0" smtClean="0"/>
            <a:t>bumi sudah kehilangan kemampuannya untuk menyuplai bahan pangan bagi seluruh penghuninya yang kian banyak</a:t>
          </a:r>
          <a:endParaRPr lang="id-ID" sz="1600" dirty="0"/>
        </a:p>
      </dgm:t>
    </dgm:pt>
    <dgm:pt modelId="{44678CF2-9630-4FE8-9DF6-AEACCE8779C4}" type="parTrans" cxnId="{8EAEC3C1-EC40-4428-BED7-45F5D8355904}">
      <dgm:prSet>
        <dgm:style>
          <a:lnRef idx="3">
            <a:schemeClr val="lt1"/>
          </a:lnRef>
          <a:fillRef idx="1">
            <a:schemeClr val="accent5"/>
          </a:fillRef>
          <a:effectRef idx="1">
            <a:schemeClr val="accent5"/>
          </a:effectRef>
          <a:fontRef idx="minor">
            <a:schemeClr val="lt1"/>
          </a:fontRef>
        </dgm:style>
      </dgm:prSet>
      <dgm:spPr/>
      <dgm:t>
        <a:bodyPr/>
        <a:lstStyle/>
        <a:p>
          <a:endParaRPr lang="id-ID"/>
        </a:p>
      </dgm:t>
    </dgm:pt>
    <dgm:pt modelId="{EF92B996-914D-4A5C-9CCF-AA59B06E8B1B}" type="sibTrans" cxnId="{8EAEC3C1-EC40-4428-BED7-45F5D8355904}">
      <dgm:prSet/>
      <dgm:spPr/>
      <dgm:t>
        <a:bodyPr/>
        <a:lstStyle/>
        <a:p>
          <a:endParaRPr lang="id-ID"/>
        </a:p>
      </dgm:t>
    </dgm:pt>
    <dgm:pt modelId="{D648EC7B-B2C5-4E7A-9962-A8CB9B4F8CC4}">
      <dgm:prSet phldrT="[Text]" custT="1"/>
      <dgm:spPr/>
      <dgm:t>
        <a:bodyPr/>
        <a:lstStyle/>
        <a:p>
          <a:r>
            <a:rPr lang="id-ID" sz="1800" dirty="0" smtClean="0"/>
            <a:t>menimbulkan ketimpangan global karena SDA yang ada tidak cukup lagi untuk memenuhi kebutuhan seluruh manusia</a:t>
          </a:r>
          <a:endParaRPr lang="id-ID" sz="1800" dirty="0"/>
        </a:p>
      </dgm:t>
    </dgm:pt>
    <dgm:pt modelId="{3090F707-DAAE-46D7-9D52-6581B07D731A}" type="parTrans" cxnId="{F578B357-D111-4491-8DB2-98ECBDD62682}">
      <dgm:prSet>
        <dgm:style>
          <a:lnRef idx="3">
            <a:schemeClr val="lt1"/>
          </a:lnRef>
          <a:fillRef idx="1">
            <a:schemeClr val="accent5"/>
          </a:fillRef>
          <a:effectRef idx="1">
            <a:schemeClr val="accent5"/>
          </a:effectRef>
          <a:fontRef idx="minor">
            <a:schemeClr val="lt1"/>
          </a:fontRef>
        </dgm:style>
      </dgm:prSet>
      <dgm:spPr/>
      <dgm:t>
        <a:bodyPr/>
        <a:lstStyle/>
        <a:p>
          <a:endParaRPr lang="id-ID"/>
        </a:p>
      </dgm:t>
    </dgm:pt>
    <dgm:pt modelId="{2E9548BE-C5C1-47D1-AB4C-800DA39824DB}" type="sibTrans" cxnId="{F578B357-D111-4491-8DB2-98ECBDD62682}">
      <dgm:prSet/>
      <dgm:spPr/>
      <dgm:t>
        <a:bodyPr/>
        <a:lstStyle/>
        <a:p>
          <a:endParaRPr lang="id-ID"/>
        </a:p>
      </dgm:t>
    </dgm:pt>
    <dgm:pt modelId="{6511A631-27D3-459B-B262-904188C55093}">
      <dgm:prSet phldrT="[Text]" custT="1"/>
      <dgm:spPr/>
      <dgm:t>
        <a:bodyPr/>
        <a:lstStyle/>
        <a:p>
          <a:r>
            <a:rPr lang="id-ID" sz="1800" dirty="0" smtClean="0"/>
            <a:t>penyebab kemiskinan, kehancuran lingkungan, dan kerawanan sosial</a:t>
          </a:r>
          <a:endParaRPr lang="id-ID" sz="1800" dirty="0"/>
        </a:p>
      </dgm:t>
    </dgm:pt>
    <dgm:pt modelId="{B4CB1AFA-367E-4724-AED6-EA6D98DE7722}" type="parTrans" cxnId="{32A5D733-E125-4AFB-9F40-ED9F438B4193}">
      <dgm:prSet>
        <dgm:style>
          <a:lnRef idx="3">
            <a:schemeClr val="lt1"/>
          </a:lnRef>
          <a:fillRef idx="1">
            <a:schemeClr val="accent5"/>
          </a:fillRef>
          <a:effectRef idx="1">
            <a:schemeClr val="accent5"/>
          </a:effectRef>
          <a:fontRef idx="minor">
            <a:schemeClr val="lt1"/>
          </a:fontRef>
        </dgm:style>
      </dgm:prSet>
      <dgm:spPr/>
      <dgm:t>
        <a:bodyPr/>
        <a:lstStyle/>
        <a:p>
          <a:endParaRPr lang="id-ID"/>
        </a:p>
      </dgm:t>
    </dgm:pt>
    <dgm:pt modelId="{1D5008B9-72C0-4141-802B-6A9F90FFB845}" type="sibTrans" cxnId="{32A5D733-E125-4AFB-9F40-ED9F438B4193}">
      <dgm:prSet/>
      <dgm:spPr/>
      <dgm:t>
        <a:bodyPr/>
        <a:lstStyle/>
        <a:p>
          <a:endParaRPr lang="id-ID"/>
        </a:p>
      </dgm:t>
    </dgm:pt>
    <dgm:pt modelId="{AA2ADB69-6DC6-49BF-93DE-79D40FB4B54D}" type="pres">
      <dgm:prSet presAssocID="{3CC4B10B-EF8B-4534-84D0-A0DA2E5D605C}" presName="Name0" presStyleCnt="0">
        <dgm:presLayoutVars>
          <dgm:chMax val="1"/>
          <dgm:dir/>
          <dgm:animLvl val="ctr"/>
          <dgm:resizeHandles val="exact"/>
        </dgm:presLayoutVars>
      </dgm:prSet>
      <dgm:spPr/>
      <dgm:t>
        <a:bodyPr/>
        <a:lstStyle/>
        <a:p>
          <a:endParaRPr lang="id-ID"/>
        </a:p>
      </dgm:t>
    </dgm:pt>
    <dgm:pt modelId="{12D66EE4-3CA3-432F-AFF7-039DF910D0AF}" type="pres">
      <dgm:prSet presAssocID="{D8032A05-9C05-4EC7-8372-43C046DAB83D}" presName="centerShape" presStyleLbl="node0" presStyleIdx="0" presStyleCnt="1" custScaleX="163585" custScaleY="113093"/>
      <dgm:spPr/>
      <dgm:t>
        <a:bodyPr/>
        <a:lstStyle/>
        <a:p>
          <a:endParaRPr lang="id-ID"/>
        </a:p>
      </dgm:t>
    </dgm:pt>
    <dgm:pt modelId="{21EA78EA-34C1-433F-AC1A-A603322EA7B4}" type="pres">
      <dgm:prSet presAssocID="{2E6BA640-C24A-489F-BB5D-DC2F3E571C00}" presName="parTrans" presStyleLbl="sibTrans2D1" presStyleIdx="0" presStyleCnt="4"/>
      <dgm:spPr/>
      <dgm:t>
        <a:bodyPr/>
        <a:lstStyle/>
        <a:p>
          <a:endParaRPr lang="id-ID"/>
        </a:p>
      </dgm:t>
    </dgm:pt>
    <dgm:pt modelId="{C2AAFEA6-3E7D-4239-806A-420B3F75B9FE}" type="pres">
      <dgm:prSet presAssocID="{2E6BA640-C24A-489F-BB5D-DC2F3E571C00}" presName="connectorText" presStyleLbl="sibTrans2D1" presStyleIdx="0" presStyleCnt="4"/>
      <dgm:spPr/>
      <dgm:t>
        <a:bodyPr/>
        <a:lstStyle/>
        <a:p>
          <a:endParaRPr lang="id-ID"/>
        </a:p>
      </dgm:t>
    </dgm:pt>
    <dgm:pt modelId="{0BD24721-7E02-4BC0-8B2E-6DDA628A44AD}" type="pres">
      <dgm:prSet presAssocID="{ADE44FE9-B5AE-4D6A-B6D4-424BC4348474}" presName="node" presStyleLbl="node1" presStyleIdx="0" presStyleCnt="4" custScaleX="304186">
        <dgm:presLayoutVars>
          <dgm:bulletEnabled val="1"/>
        </dgm:presLayoutVars>
      </dgm:prSet>
      <dgm:spPr/>
      <dgm:t>
        <a:bodyPr/>
        <a:lstStyle/>
        <a:p>
          <a:endParaRPr lang="id-ID"/>
        </a:p>
      </dgm:t>
    </dgm:pt>
    <dgm:pt modelId="{B46D5EF7-224A-4BC0-994B-57E4B7844814}" type="pres">
      <dgm:prSet presAssocID="{44678CF2-9630-4FE8-9DF6-AEACCE8779C4}" presName="parTrans" presStyleLbl="sibTrans2D1" presStyleIdx="1" presStyleCnt="4"/>
      <dgm:spPr/>
      <dgm:t>
        <a:bodyPr/>
        <a:lstStyle/>
        <a:p>
          <a:endParaRPr lang="id-ID"/>
        </a:p>
      </dgm:t>
    </dgm:pt>
    <dgm:pt modelId="{58ACD8C8-E95B-4690-85E0-5036CD45C406}" type="pres">
      <dgm:prSet presAssocID="{44678CF2-9630-4FE8-9DF6-AEACCE8779C4}" presName="connectorText" presStyleLbl="sibTrans2D1" presStyleIdx="1" presStyleCnt="4"/>
      <dgm:spPr/>
      <dgm:t>
        <a:bodyPr/>
        <a:lstStyle/>
        <a:p>
          <a:endParaRPr lang="id-ID"/>
        </a:p>
      </dgm:t>
    </dgm:pt>
    <dgm:pt modelId="{AB02AC3F-C8E2-4520-9D60-A56ED17539CB}" type="pres">
      <dgm:prSet presAssocID="{8B4E7413-52C8-4131-8121-5794F9B118E0}" presName="node" presStyleLbl="node1" presStyleIdx="1" presStyleCnt="4" custScaleX="174947" custScaleY="144152" custRadScaleRad="161256" custRadScaleInc="61">
        <dgm:presLayoutVars>
          <dgm:bulletEnabled val="1"/>
        </dgm:presLayoutVars>
      </dgm:prSet>
      <dgm:spPr/>
      <dgm:t>
        <a:bodyPr/>
        <a:lstStyle/>
        <a:p>
          <a:endParaRPr lang="id-ID"/>
        </a:p>
      </dgm:t>
    </dgm:pt>
    <dgm:pt modelId="{4A176660-DA19-42F3-856C-A6FD085B7C45}" type="pres">
      <dgm:prSet presAssocID="{3090F707-DAAE-46D7-9D52-6581B07D731A}" presName="parTrans" presStyleLbl="sibTrans2D1" presStyleIdx="2" presStyleCnt="4"/>
      <dgm:spPr/>
      <dgm:t>
        <a:bodyPr/>
        <a:lstStyle/>
        <a:p>
          <a:endParaRPr lang="id-ID"/>
        </a:p>
      </dgm:t>
    </dgm:pt>
    <dgm:pt modelId="{CD8EED0F-1F71-4FBF-AA99-0B2AA1C990CC}" type="pres">
      <dgm:prSet presAssocID="{3090F707-DAAE-46D7-9D52-6581B07D731A}" presName="connectorText" presStyleLbl="sibTrans2D1" presStyleIdx="2" presStyleCnt="4"/>
      <dgm:spPr/>
      <dgm:t>
        <a:bodyPr/>
        <a:lstStyle/>
        <a:p>
          <a:endParaRPr lang="id-ID"/>
        </a:p>
      </dgm:t>
    </dgm:pt>
    <dgm:pt modelId="{7DF7D169-4BFD-4107-B054-64B6FF0D4190}" type="pres">
      <dgm:prSet presAssocID="{D648EC7B-B2C5-4E7A-9962-A8CB9B4F8CC4}" presName="node" presStyleLbl="node1" presStyleIdx="2" presStyleCnt="4" custScaleX="284262">
        <dgm:presLayoutVars>
          <dgm:bulletEnabled val="1"/>
        </dgm:presLayoutVars>
      </dgm:prSet>
      <dgm:spPr/>
      <dgm:t>
        <a:bodyPr/>
        <a:lstStyle/>
        <a:p>
          <a:endParaRPr lang="id-ID"/>
        </a:p>
      </dgm:t>
    </dgm:pt>
    <dgm:pt modelId="{B34713E2-B116-4C77-9A24-F67126DCCF5D}" type="pres">
      <dgm:prSet presAssocID="{B4CB1AFA-367E-4724-AED6-EA6D98DE7722}" presName="parTrans" presStyleLbl="sibTrans2D1" presStyleIdx="3" presStyleCnt="4"/>
      <dgm:spPr/>
      <dgm:t>
        <a:bodyPr/>
        <a:lstStyle/>
        <a:p>
          <a:endParaRPr lang="id-ID"/>
        </a:p>
      </dgm:t>
    </dgm:pt>
    <dgm:pt modelId="{92BB6207-C7F4-4F37-B902-9E5C705F8081}" type="pres">
      <dgm:prSet presAssocID="{B4CB1AFA-367E-4724-AED6-EA6D98DE7722}" presName="connectorText" presStyleLbl="sibTrans2D1" presStyleIdx="3" presStyleCnt="4"/>
      <dgm:spPr/>
      <dgm:t>
        <a:bodyPr/>
        <a:lstStyle/>
        <a:p>
          <a:endParaRPr lang="id-ID"/>
        </a:p>
      </dgm:t>
    </dgm:pt>
    <dgm:pt modelId="{C2E8AEE1-FFEC-41D6-9959-C5FBFF51439F}" type="pres">
      <dgm:prSet presAssocID="{6511A631-27D3-459B-B262-904188C55093}" presName="node" presStyleLbl="node1" presStyleIdx="3" presStyleCnt="4" custScaleX="173122" custScaleY="142932" custRadScaleRad="156210" custRadScaleInc="6280">
        <dgm:presLayoutVars>
          <dgm:bulletEnabled val="1"/>
        </dgm:presLayoutVars>
      </dgm:prSet>
      <dgm:spPr/>
      <dgm:t>
        <a:bodyPr/>
        <a:lstStyle/>
        <a:p>
          <a:endParaRPr lang="id-ID"/>
        </a:p>
      </dgm:t>
    </dgm:pt>
  </dgm:ptLst>
  <dgm:cxnLst>
    <dgm:cxn modelId="{2298618B-84E0-45D5-BF2E-672A90F1B75F}" type="presOf" srcId="{2E6BA640-C24A-489F-BB5D-DC2F3E571C00}" destId="{C2AAFEA6-3E7D-4239-806A-420B3F75B9FE}" srcOrd="1" destOrd="0" presId="urn:microsoft.com/office/officeart/2005/8/layout/radial5"/>
    <dgm:cxn modelId="{907EC93E-6CA3-498F-A6DF-DEF2FB2FC402}" type="presOf" srcId="{3CC4B10B-EF8B-4534-84D0-A0DA2E5D605C}" destId="{AA2ADB69-6DC6-49BF-93DE-79D40FB4B54D}" srcOrd="0" destOrd="0" presId="urn:microsoft.com/office/officeart/2005/8/layout/radial5"/>
    <dgm:cxn modelId="{8EAEC3C1-EC40-4428-BED7-45F5D8355904}" srcId="{D8032A05-9C05-4EC7-8372-43C046DAB83D}" destId="{8B4E7413-52C8-4131-8121-5794F9B118E0}" srcOrd="1" destOrd="0" parTransId="{44678CF2-9630-4FE8-9DF6-AEACCE8779C4}" sibTransId="{EF92B996-914D-4A5C-9CCF-AA59B06E8B1B}"/>
    <dgm:cxn modelId="{F578B357-D111-4491-8DB2-98ECBDD62682}" srcId="{D8032A05-9C05-4EC7-8372-43C046DAB83D}" destId="{D648EC7B-B2C5-4E7A-9962-A8CB9B4F8CC4}" srcOrd="2" destOrd="0" parTransId="{3090F707-DAAE-46D7-9D52-6581B07D731A}" sibTransId="{2E9548BE-C5C1-47D1-AB4C-800DA39824DB}"/>
    <dgm:cxn modelId="{57152648-78F2-4220-9420-65970BC8868A}" type="presOf" srcId="{6511A631-27D3-459B-B262-904188C55093}" destId="{C2E8AEE1-FFEC-41D6-9959-C5FBFF51439F}" srcOrd="0" destOrd="0" presId="urn:microsoft.com/office/officeart/2005/8/layout/radial5"/>
    <dgm:cxn modelId="{E24C934B-CD53-4CD3-82B9-DF576AFB8561}" type="presOf" srcId="{2E6BA640-C24A-489F-BB5D-DC2F3E571C00}" destId="{21EA78EA-34C1-433F-AC1A-A603322EA7B4}" srcOrd="0" destOrd="0" presId="urn:microsoft.com/office/officeart/2005/8/layout/radial5"/>
    <dgm:cxn modelId="{216D77E3-FAF9-4C30-B91C-D024461E38D6}" type="presOf" srcId="{ADE44FE9-B5AE-4D6A-B6D4-424BC4348474}" destId="{0BD24721-7E02-4BC0-8B2E-6DDA628A44AD}" srcOrd="0" destOrd="0" presId="urn:microsoft.com/office/officeart/2005/8/layout/radial5"/>
    <dgm:cxn modelId="{31B622F8-4C25-4CCB-93B6-96668A8A7278}" type="presOf" srcId="{8B4E7413-52C8-4131-8121-5794F9B118E0}" destId="{AB02AC3F-C8E2-4520-9D60-A56ED17539CB}" srcOrd="0" destOrd="0" presId="urn:microsoft.com/office/officeart/2005/8/layout/radial5"/>
    <dgm:cxn modelId="{D595FD82-D5F4-4253-A9A2-2C7DCD380436}" type="presOf" srcId="{3090F707-DAAE-46D7-9D52-6581B07D731A}" destId="{CD8EED0F-1F71-4FBF-AA99-0B2AA1C990CC}" srcOrd="1" destOrd="0" presId="urn:microsoft.com/office/officeart/2005/8/layout/radial5"/>
    <dgm:cxn modelId="{9C723BD1-4368-4B15-A9F6-65D8321D5D6B}" srcId="{D8032A05-9C05-4EC7-8372-43C046DAB83D}" destId="{ADE44FE9-B5AE-4D6A-B6D4-424BC4348474}" srcOrd="0" destOrd="0" parTransId="{2E6BA640-C24A-489F-BB5D-DC2F3E571C00}" sibTransId="{4B692408-B620-4246-BCFF-CB81B82570C1}"/>
    <dgm:cxn modelId="{69115F9E-F8C1-4341-A0FE-219B2755CD30}" srcId="{3CC4B10B-EF8B-4534-84D0-A0DA2E5D605C}" destId="{D8032A05-9C05-4EC7-8372-43C046DAB83D}" srcOrd="0" destOrd="0" parTransId="{B44C30B1-941B-4D5B-8592-C6D4D5CBE93D}" sibTransId="{2D738F13-81F6-4C03-B7C5-991B1347C16F}"/>
    <dgm:cxn modelId="{CBE6A1FA-400E-4AA5-9458-61D66DF3C929}" type="presOf" srcId="{D648EC7B-B2C5-4E7A-9962-A8CB9B4F8CC4}" destId="{7DF7D169-4BFD-4107-B054-64B6FF0D4190}" srcOrd="0" destOrd="0" presId="urn:microsoft.com/office/officeart/2005/8/layout/radial5"/>
    <dgm:cxn modelId="{C1AFAFEC-EDB2-49FB-B9C3-9E48EF288E8E}" type="presOf" srcId="{B4CB1AFA-367E-4724-AED6-EA6D98DE7722}" destId="{92BB6207-C7F4-4F37-B902-9E5C705F8081}" srcOrd="1" destOrd="0" presId="urn:microsoft.com/office/officeart/2005/8/layout/radial5"/>
    <dgm:cxn modelId="{32A5D733-E125-4AFB-9F40-ED9F438B4193}" srcId="{D8032A05-9C05-4EC7-8372-43C046DAB83D}" destId="{6511A631-27D3-459B-B262-904188C55093}" srcOrd="3" destOrd="0" parTransId="{B4CB1AFA-367E-4724-AED6-EA6D98DE7722}" sibTransId="{1D5008B9-72C0-4141-802B-6A9F90FFB845}"/>
    <dgm:cxn modelId="{46804A81-8C02-476D-9E3A-8B3F56EB153C}" type="presOf" srcId="{B4CB1AFA-367E-4724-AED6-EA6D98DE7722}" destId="{B34713E2-B116-4C77-9A24-F67126DCCF5D}" srcOrd="0" destOrd="0" presId="urn:microsoft.com/office/officeart/2005/8/layout/radial5"/>
    <dgm:cxn modelId="{F441E8DD-870D-4677-B9B0-62FC60FFBD59}" type="presOf" srcId="{44678CF2-9630-4FE8-9DF6-AEACCE8779C4}" destId="{B46D5EF7-224A-4BC0-994B-57E4B7844814}" srcOrd="0" destOrd="0" presId="urn:microsoft.com/office/officeart/2005/8/layout/radial5"/>
    <dgm:cxn modelId="{656E9614-5FAE-470E-9ACC-349F394134FA}" type="presOf" srcId="{D8032A05-9C05-4EC7-8372-43C046DAB83D}" destId="{12D66EE4-3CA3-432F-AFF7-039DF910D0AF}" srcOrd="0" destOrd="0" presId="urn:microsoft.com/office/officeart/2005/8/layout/radial5"/>
    <dgm:cxn modelId="{11CCD8CB-4B10-4EE8-98EB-876ED5CA7F43}" type="presOf" srcId="{44678CF2-9630-4FE8-9DF6-AEACCE8779C4}" destId="{58ACD8C8-E95B-4690-85E0-5036CD45C406}" srcOrd="1" destOrd="0" presId="urn:microsoft.com/office/officeart/2005/8/layout/radial5"/>
    <dgm:cxn modelId="{50278394-2146-4A23-B7F9-62566DCBCD40}" type="presOf" srcId="{3090F707-DAAE-46D7-9D52-6581B07D731A}" destId="{4A176660-DA19-42F3-856C-A6FD085B7C45}" srcOrd="0" destOrd="0" presId="urn:microsoft.com/office/officeart/2005/8/layout/radial5"/>
    <dgm:cxn modelId="{62BC4864-298A-4DD5-9DF1-872BFB0C1097}" type="presParOf" srcId="{AA2ADB69-6DC6-49BF-93DE-79D40FB4B54D}" destId="{12D66EE4-3CA3-432F-AFF7-039DF910D0AF}" srcOrd="0" destOrd="0" presId="urn:microsoft.com/office/officeart/2005/8/layout/radial5"/>
    <dgm:cxn modelId="{E711CDC8-E7B4-4951-B5BC-2706E255DFB0}" type="presParOf" srcId="{AA2ADB69-6DC6-49BF-93DE-79D40FB4B54D}" destId="{21EA78EA-34C1-433F-AC1A-A603322EA7B4}" srcOrd="1" destOrd="0" presId="urn:microsoft.com/office/officeart/2005/8/layout/radial5"/>
    <dgm:cxn modelId="{6D291EEA-9A3B-433B-956A-93985FD255B3}" type="presParOf" srcId="{21EA78EA-34C1-433F-AC1A-A603322EA7B4}" destId="{C2AAFEA6-3E7D-4239-806A-420B3F75B9FE}" srcOrd="0" destOrd="0" presId="urn:microsoft.com/office/officeart/2005/8/layout/radial5"/>
    <dgm:cxn modelId="{A7AA0EA6-9A7C-44D3-A293-D64113F15330}" type="presParOf" srcId="{AA2ADB69-6DC6-49BF-93DE-79D40FB4B54D}" destId="{0BD24721-7E02-4BC0-8B2E-6DDA628A44AD}" srcOrd="2" destOrd="0" presId="urn:microsoft.com/office/officeart/2005/8/layout/radial5"/>
    <dgm:cxn modelId="{DFD667DC-D22B-4305-99BF-65D04394B761}" type="presParOf" srcId="{AA2ADB69-6DC6-49BF-93DE-79D40FB4B54D}" destId="{B46D5EF7-224A-4BC0-994B-57E4B7844814}" srcOrd="3" destOrd="0" presId="urn:microsoft.com/office/officeart/2005/8/layout/radial5"/>
    <dgm:cxn modelId="{B7082D24-5B41-4494-9C96-E04580A8191A}" type="presParOf" srcId="{B46D5EF7-224A-4BC0-994B-57E4B7844814}" destId="{58ACD8C8-E95B-4690-85E0-5036CD45C406}" srcOrd="0" destOrd="0" presId="urn:microsoft.com/office/officeart/2005/8/layout/radial5"/>
    <dgm:cxn modelId="{DA0F06C9-709A-4F69-BCA1-32D46FE3B37F}" type="presParOf" srcId="{AA2ADB69-6DC6-49BF-93DE-79D40FB4B54D}" destId="{AB02AC3F-C8E2-4520-9D60-A56ED17539CB}" srcOrd="4" destOrd="0" presId="urn:microsoft.com/office/officeart/2005/8/layout/radial5"/>
    <dgm:cxn modelId="{2138ED4E-87C2-44D3-9F23-94EA9D14033A}" type="presParOf" srcId="{AA2ADB69-6DC6-49BF-93DE-79D40FB4B54D}" destId="{4A176660-DA19-42F3-856C-A6FD085B7C45}" srcOrd="5" destOrd="0" presId="urn:microsoft.com/office/officeart/2005/8/layout/radial5"/>
    <dgm:cxn modelId="{A4CBB90F-09F5-448C-B53E-01B90CE3DCC4}" type="presParOf" srcId="{4A176660-DA19-42F3-856C-A6FD085B7C45}" destId="{CD8EED0F-1F71-4FBF-AA99-0B2AA1C990CC}" srcOrd="0" destOrd="0" presId="urn:microsoft.com/office/officeart/2005/8/layout/radial5"/>
    <dgm:cxn modelId="{FD713FCD-0E64-4099-A5BC-42C848F4F109}" type="presParOf" srcId="{AA2ADB69-6DC6-49BF-93DE-79D40FB4B54D}" destId="{7DF7D169-4BFD-4107-B054-64B6FF0D4190}" srcOrd="6" destOrd="0" presId="urn:microsoft.com/office/officeart/2005/8/layout/radial5"/>
    <dgm:cxn modelId="{20066FA1-291F-427D-B141-B384369FDA7D}" type="presParOf" srcId="{AA2ADB69-6DC6-49BF-93DE-79D40FB4B54D}" destId="{B34713E2-B116-4C77-9A24-F67126DCCF5D}" srcOrd="7" destOrd="0" presId="urn:microsoft.com/office/officeart/2005/8/layout/radial5"/>
    <dgm:cxn modelId="{37FBACCF-B617-47F4-B9A9-71AE998A2E7F}" type="presParOf" srcId="{B34713E2-B116-4C77-9A24-F67126DCCF5D}" destId="{92BB6207-C7F4-4F37-B902-9E5C705F8081}" srcOrd="0" destOrd="0" presId="urn:microsoft.com/office/officeart/2005/8/layout/radial5"/>
    <dgm:cxn modelId="{518E4B7E-CBD4-44E6-8BE1-61EF1043238D}" type="presParOf" srcId="{AA2ADB69-6DC6-49BF-93DE-79D40FB4B54D}" destId="{C2E8AEE1-FFEC-41D6-9959-C5FBFF51439F}"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3608CA-B136-4772-BA5B-7B27B4FF1B80}" type="doc">
      <dgm:prSet loTypeId="urn:microsoft.com/office/officeart/2005/8/layout/process2" loCatId="process" qsTypeId="urn:microsoft.com/office/officeart/2005/8/quickstyle/simple1" qsCatId="simple" csTypeId="urn:microsoft.com/office/officeart/2005/8/colors/colorful2" csCatId="colorful" phldr="1"/>
      <dgm:spPr/>
      <dgm:t>
        <a:bodyPr/>
        <a:lstStyle/>
        <a:p>
          <a:endParaRPr lang="id-ID"/>
        </a:p>
      </dgm:t>
    </dgm:pt>
    <dgm:pt modelId="{93BB28F4-8B98-46DB-B4B7-94326350967F}">
      <dgm:prSet phldrT="[Text]" custT="1"/>
      <dgm:spPr/>
      <dgm:t>
        <a:bodyPr/>
        <a:lstStyle/>
        <a:p>
          <a:r>
            <a:rPr lang="id-ID" sz="2400" dirty="0" smtClean="0">
              <a:solidFill>
                <a:schemeClr val="accent5">
                  <a:lumMod val="10000"/>
                </a:schemeClr>
              </a:solidFill>
            </a:rPr>
            <a:t>Kampanye Generasi Berencana (</a:t>
          </a:r>
          <a:r>
            <a:rPr lang="id-ID" sz="2400" i="1" dirty="0" smtClean="0">
              <a:solidFill>
                <a:schemeClr val="accent5">
                  <a:lumMod val="10000"/>
                </a:schemeClr>
              </a:solidFill>
            </a:rPr>
            <a:t>Genre) </a:t>
          </a:r>
          <a:endParaRPr lang="id-ID" sz="2400" dirty="0">
            <a:solidFill>
              <a:schemeClr val="accent5">
                <a:lumMod val="10000"/>
              </a:schemeClr>
            </a:solidFill>
          </a:endParaRPr>
        </a:p>
      </dgm:t>
    </dgm:pt>
    <dgm:pt modelId="{A6735BCC-1CD0-42BD-AF01-C32773A89285}" type="parTrans" cxnId="{44530A8E-1D0D-4C4C-98AF-540067FE645B}">
      <dgm:prSet/>
      <dgm:spPr/>
      <dgm:t>
        <a:bodyPr/>
        <a:lstStyle/>
        <a:p>
          <a:endParaRPr lang="id-ID"/>
        </a:p>
      </dgm:t>
    </dgm:pt>
    <dgm:pt modelId="{103E78C6-DBF2-413E-8661-EE25DBF44E4B}" type="sibTrans" cxnId="{44530A8E-1D0D-4C4C-98AF-540067FE645B}">
      <dgm:prSet/>
      <dgm:spPr/>
      <dgm:t>
        <a:bodyPr/>
        <a:lstStyle/>
        <a:p>
          <a:endParaRPr lang="id-ID"/>
        </a:p>
      </dgm:t>
    </dgm:pt>
    <dgm:pt modelId="{AB2E07BD-B4AE-44C2-8CD1-C933FBA8D479}">
      <dgm:prSet phldrT="[Text]" custT="1"/>
      <dgm:spPr/>
      <dgm:t>
        <a:bodyPr/>
        <a:lstStyle/>
        <a:p>
          <a:r>
            <a:rPr lang="id-ID" sz="2400" dirty="0" smtClean="0">
              <a:solidFill>
                <a:schemeClr val="accent5">
                  <a:lumMod val="10000"/>
                </a:schemeClr>
              </a:solidFill>
            </a:rPr>
            <a:t>membatasi kelahiran</a:t>
          </a:r>
          <a:endParaRPr lang="id-ID" sz="2400" dirty="0">
            <a:solidFill>
              <a:schemeClr val="accent5">
                <a:lumMod val="10000"/>
              </a:schemeClr>
            </a:solidFill>
          </a:endParaRPr>
        </a:p>
      </dgm:t>
    </dgm:pt>
    <dgm:pt modelId="{08C5148B-D152-4898-981F-C6B28F32BE0D}" type="parTrans" cxnId="{162E6AEB-044A-44DA-962B-CCCD88DCE0F6}">
      <dgm:prSet/>
      <dgm:spPr/>
      <dgm:t>
        <a:bodyPr/>
        <a:lstStyle/>
        <a:p>
          <a:endParaRPr lang="id-ID"/>
        </a:p>
      </dgm:t>
    </dgm:pt>
    <dgm:pt modelId="{3F8B3BA2-78C8-44F0-9D77-FF34B9C733D9}" type="sibTrans" cxnId="{162E6AEB-044A-44DA-962B-CCCD88DCE0F6}">
      <dgm:prSet/>
      <dgm:spPr/>
      <dgm:t>
        <a:bodyPr/>
        <a:lstStyle/>
        <a:p>
          <a:endParaRPr lang="id-ID"/>
        </a:p>
      </dgm:t>
    </dgm:pt>
    <dgm:pt modelId="{725422A7-58EB-4CAB-9AC2-F3DB58F70513}">
      <dgm:prSet phldrT="[Text]" custT="1"/>
      <dgm:spPr/>
      <dgm:t>
        <a:bodyPr/>
        <a:lstStyle/>
        <a:p>
          <a:r>
            <a:rPr lang="id-ID" sz="2000" dirty="0" smtClean="0">
              <a:solidFill>
                <a:schemeClr val="accent5">
                  <a:lumMod val="10000"/>
                </a:schemeClr>
              </a:solidFill>
            </a:rPr>
            <a:t>mendewasakan usia pernikahan dan memberikan pandangan negatif terhadap pernikahan di usia muda </a:t>
          </a:r>
          <a:endParaRPr lang="id-ID" sz="2000" dirty="0">
            <a:solidFill>
              <a:schemeClr val="accent5">
                <a:lumMod val="10000"/>
              </a:schemeClr>
            </a:solidFill>
          </a:endParaRPr>
        </a:p>
      </dgm:t>
    </dgm:pt>
    <dgm:pt modelId="{4772458E-E3F9-44CF-9150-0629E16BDC51}" type="parTrans" cxnId="{F645C8BD-ABD8-44BD-9E8B-82DDA2073B99}">
      <dgm:prSet/>
      <dgm:spPr/>
      <dgm:t>
        <a:bodyPr/>
        <a:lstStyle/>
        <a:p>
          <a:endParaRPr lang="id-ID"/>
        </a:p>
      </dgm:t>
    </dgm:pt>
    <dgm:pt modelId="{CC6A9831-779D-4AAA-94B7-106FE2ABDA81}" type="sibTrans" cxnId="{F645C8BD-ABD8-44BD-9E8B-82DDA2073B99}">
      <dgm:prSet/>
      <dgm:spPr/>
      <dgm:t>
        <a:bodyPr/>
        <a:lstStyle/>
        <a:p>
          <a:endParaRPr lang="id-ID"/>
        </a:p>
      </dgm:t>
    </dgm:pt>
    <dgm:pt modelId="{BC4F7631-CF92-4702-840E-FD928B36F250}">
      <dgm:prSet phldrT="[Text]" custT="1"/>
      <dgm:spPr/>
      <dgm:t>
        <a:bodyPr/>
        <a:lstStyle/>
        <a:p>
          <a:r>
            <a:rPr lang="id-ID" sz="2000" dirty="0" smtClean="0">
              <a:solidFill>
                <a:schemeClr val="accent5">
                  <a:lumMod val="10000"/>
                </a:schemeClr>
              </a:solidFill>
            </a:rPr>
            <a:t>membatasi jumlah anak yang bisa dimiliki masing-masing keluarga.</a:t>
          </a:r>
          <a:endParaRPr lang="id-ID" sz="2000" dirty="0">
            <a:solidFill>
              <a:schemeClr val="accent5">
                <a:lumMod val="10000"/>
              </a:schemeClr>
            </a:solidFill>
          </a:endParaRPr>
        </a:p>
      </dgm:t>
    </dgm:pt>
    <dgm:pt modelId="{EF9F1453-428D-4D9C-A1EF-2007A23A91F4}" type="parTrans" cxnId="{90BFC7CC-6173-4504-984E-2E8D97A016C0}">
      <dgm:prSet/>
      <dgm:spPr/>
      <dgm:t>
        <a:bodyPr/>
        <a:lstStyle/>
        <a:p>
          <a:endParaRPr lang="id-ID"/>
        </a:p>
      </dgm:t>
    </dgm:pt>
    <dgm:pt modelId="{945A0217-5FFD-41DD-8B65-0AB60487F376}" type="sibTrans" cxnId="{90BFC7CC-6173-4504-984E-2E8D97A016C0}">
      <dgm:prSet/>
      <dgm:spPr/>
      <dgm:t>
        <a:bodyPr/>
        <a:lstStyle/>
        <a:p>
          <a:endParaRPr lang="id-ID"/>
        </a:p>
      </dgm:t>
    </dgm:pt>
    <dgm:pt modelId="{9F499A9A-E580-4247-92CF-A12DF7D74C00}" type="pres">
      <dgm:prSet presAssocID="{503608CA-B136-4772-BA5B-7B27B4FF1B80}" presName="linearFlow" presStyleCnt="0">
        <dgm:presLayoutVars>
          <dgm:resizeHandles val="exact"/>
        </dgm:presLayoutVars>
      </dgm:prSet>
      <dgm:spPr/>
      <dgm:t>
        <a:bodyPr/>
        <a:lstStyle/>
        <a:p>
          <a:endParaRPr lang="id-ID"/>
        </a:p>
      </dgm:t>
    </dgm:pt>
    <dgm:pt modelId="{078B655B-9D72-41D8-BFF1-96D95D5A490A}" type="pres">
      <dgm:prSet presAssocID="{93BB28F4-8B98-46DB-B4B7-94326350967F}" presName="node" presStyleLbl="node1" presStyleIdx="0" presStyleCnt="4">
        <dgm:presLayoutVars>
          <dgm:bulletEnabled val="1"/>
        </dgm:presLayoutVars>
      </dgm:prSet>
      <dgm:spPr/>
      <dgm:t>
        <a:bodyPr/>
        <a:lstStyle/>
        <a:p>
          <a:endParaRPr lang="id-ID"/>
        </a:p>
      </dgm:t>
    </dgm:pt>
    <dgm:pt modelId="{3ECF4D50-BF1B-45DB-B4BD-CD703A011136}" type="pres">
      <dgm:prSet presAssocID="{103E78C6-DBF2-413E-8661-EE25DBF44E4B}" presName="sibTrans" presStyleLbl="sibTrans2D1" presStyleIdx="0" presStyleCnt="3"/>
      <dgm:spPr/>
      <dgm:t>
        <a:bodyPr/>
        <a:lstStyle/>
        <a:p>
          <a:endParaRPr lang="id-ID"/>
        </a:p>
      </dgm:t>
    </dgm:pt>
    <dgm:pt modelId="{75F72AC4-2DB5-40B6-8C09-703E109A2633}" type="pres">
      <dgm:prSet presAssocID="{103E78C6-DBF2-413E-8661-EE25DBF44E4B}" presName="connectorText" presStyleLbl="sibTrans2D1" presStyleIdx="0" presStyleCnt="3"/>
      <dgm:spPr/>
      <dgm:t>
        <a:bodyPr/>
        <a:lstStyle/>
        <a:p>
          <a:endParaRPr lang="id-ID"/>
        </a:p>
      </dgm:t>
    </dgm:pt>
    <dgm:pt modelId="{0ACC93CB-4174-4A85-A871-D19C2C041CDB}" type="pres">
      <dgm:prSet presAssocID="{AB2E07BD-B4AE-44C2-8CD1-C933FBA8D479}" presName="node" presStyleLbl="node1" presStyleIdx="1" presStyleCnt="4">
        <dgm:presLayoutVars>
          <dgm:bulletEnabled val="1"/>
        </dgm:presLayoutVars>
      </dgm:prSet>
      <dgm:spPr/>
      <dgm:t>
        <a:bodyPr/>
        <a:lstStyle/>
        <a:p>
          <a:endParaRPr lang="id-ID"/>
        </a:p>
      </dgm:t>
    </dgm:pt>
    <dgm:pt modelId="{41A67C60-7B2E-4E54-B048-CC188B46D88C}" type="pres">
      <dgm:prSet presAssocID="{3F8B3BA2-78C8-44F0-9D77-FF34B9C733D9}" presName="sibTrans" presStyleLbl="sibTrans2D1" presStyleIdx="1" presStyleCnt="3"/>
      <dgm:spPr/>
      <dgm:t>
        <a:bodyPr/>
        <a:lstStyle/>
        <a:p>
          <a:endParaRPr lang="id-ID"/>
        </a:p>
      </dgm:t>
    </dgm:pt>
    <dgm:pt modelId="{02247E29-4A6A-4986-A989-6CE977799A6D}" type="pres">
      <dgm:prSet presAssocID="{3F8B3BA2-78C8-44F0-9D77-FF34B9C733D9}" presName="connectorText" presStyleLbl="sibTrans2D1" presStyleIdx="1" presStyleCnt="3"/>
      <dgm:spPr/>
      <dgm:t>
        <a:bodyPr/>
        <a:lstStyle/>
        <a:p>
          <a:endParaRPr lang="id-ID"/>
        </a:p>
      </dgm:t>
    </dgm:pt>
    <dgm:pt modelId="{E64B3D2A-3EA2-45A0-8FDC-254B07F06A4C}" type="pres">
      <dgm:prSet presAssocID="{725422A7-58EB-4CAB-9AC2-F3DB58F70513}" presName="node" presStyleLbl="node1" presStyleIdx="2" presStyleCnt="4" custScaleX="127766">
        <dgm:presLayoutVars>
          <dgm:bulletEnabled val="1"/>
        </dgm:presLayoutVars>
      </dgm:prSet>
      <dgm:spPr/>
      <dgm:t>
        <a:bodyPr/>
        <a:lstStyle/>
        <a:p>
          <a:endParaRPr lang="id-ID"/>
        </a:p>
      </dgm:t>
    </dgm:pt>
    <dgm:pt modelId="{0E35C80F-9295-490B-8AA2-DE5FFCB40298}" type="pres">
      <dgm:prSet presAssocID="{CC6A9831-779D-4AAA-94B7-106FE2ABDA81}" presName="sibTrans" presStyleLbl="sibTrans2D1" presStyleIdx="2" presStyleCnt="3"/>
      <dgm:spPr/>
      <dgm:t>
        <a:bodyPr/>
        <a:lstStyle/>
        <a:p>
          <a:endParaRPr lang="id-ID"/>
        </a:p>
      </dgm:t>
    </dgm:pt>
    <dgm:pt modelId="{837543A9-8BD1-4145-9100-7AA436C7B217}" type="pres">
      <dgm:prSet presAssocID="{CC6A9831-779D-4AAA-94B7-106FE2ABDA81}" presName="connectorText" presStyleLbl="sibTrans2D1" presStyleIdx="2" presStyleCnt="3"/>
      <dgm:spPr/>
      <dgm:t>
        <a:bodyPr/>
        <a:lstStyle/>
        <a:p>
          <a:endParaRPr lang="id-ID"/>
        </a:p>
      </dgm:t>
    </dgm:pt>
    <dgm:pt modelId="{A86EA70B-DE44-40A4-96EE-6C08D48B92A0}" type="pres">
      <dgm:prSet presAssocID="{BC4F7631-CF92-4702-840E-FD928B36F250}" presName="node" presStyleLbl="node1" presStyleIdx="3" presStyleCnt="4" custScaleX="132587">
        <dgm:presLayoutVars>
          <dgm:bulletEnabled val="1"/>
        </dgm:presLayoutVars>
      </dgm:prSet>
      <dgm:spPr/>
      <dgm:t>
        <a:bodyPr/>
        <a:lstStyle/>
        <a:p>
          <a:endParaRPr lang="id-ID"/>
        </a:p>
      </dgm:t>
    </dgm:pt>
  </dgm:ptLst>
  <dgm:cxnLst>
    <dgm:cxn modelId="{09EF4CF9-BDDA-4857-855D-A927AF426E45}" type="presOf" srcId="{103E78C6-DBF2-413E-8661-EE25DBF44E4B}" destId="{3ECF4D50-BF1B-45DB-B4BD-CD703A011136}" srcOrd="0" destOrd="0" presId="urn:microsoft.com/office/officeart/2005/8/layout/process2"/>
    <dgm:cxn modelId="{61283BAF-FE9F-4CE1-86F8-193DD8C3A565}" type="presOf" srcId="{103E78C6-DBF2-413E-8661-EE25DBF44E4B}" destId="{75F72AC4-2DB5-40B6-8C09-703E109A2633}" srcOrd="1" destOrd="0" presId="urn:microsoft.com/office/officeart/2005/8/layout/process2"/>
    <dgm:cxn modelId="{9F4DA8B1-BE0B-4725-923F-31B6BEB1C0CA}" type="presOf" srcId="{CC6A9831-779D-4AAA-94B7-106FE2ABDA81}" destId="{0E35C80F-9295-490B-8AA2-DE5FFCB40298}" srcOrd="0" destOrd="0" presId="urn:microsoft.com/office/officeart/2005/8/layout/process2"/>
    <dgm:cxn modelId="{AFBD727E-161C-489D-A56E-B5EB2C800FEA}" type="presOf" srcId="{AB2E07BD-B4AE-44C2-8CD1-C933FBA8D479}" destId="{0ACC93CB-4174-4A85-A871-D19C2C041CDB}" srcOrd="0" destOrd="0" presId="urn:microsoft.com/office/officeart/2005/8/layout/process2"/>
    <dgm:cxn modelId="{162E6AEB-044A-44DA-962B-CCCD88DCE0F6}" srcId="{503608CA-B136-4772-BA5B-7B27B4FF1B80}" destId="{AB2E07BD-B4AE-44C2-8CD1-C933FBA8D479}" srcOrd="1" destOrd="0" parTransId="{08C5148B-D152-4898-981F-C6B28F32BE0D}" sibTransId="{3F8B3BA2-78C8-44F0-9D77-FF34B9C733D9}"/>
    <dgm:cxn modelId="{D82423C5-3BA3-4AFA-872E-54CBDDF95A38}" type="presOf" srcId="{93BB28F4-8B98-46DB-B4B7-94326350967F}" destId="{078B655B-9D72-41D8-BFF1-96D95D5A490A}" srcOrd="0" destOrd="0" presId="urn:microsoft.com/office/officeart/2005/8/layout/process2"/>
    <dgm:cxn modelId="{904D4B31-05F2-4F3B-AA32-631EFE4B7623}" type="presOf" srcId="{BC4F7631-CF92-4702-840E-FD928B36F250}" destId="{A86EA70B-DE44-40A4-96EE-6C08D48B92A0}" srcOrd="0" destOrd="0" presId="urn:microsoft.com/office/officeart/2005/8/layout/process2"/>
    <dgm:cxn modelId="{90BFC7CC-6173-4504-984E-2E8D97A016C0}" srcId="{503608CA-B136-4772-BA5B-7B27B4FF1B80}" destId="{BC4F7631-CF92-4702-840E-FD928B36F250}" srcOrd="3" destOrd="0" parTransId="{EF9F1453-428D-4D9C-A1EF-2007A23A91F4}" sibTransId="{945A0217-5FFD-41DD-8B65-0AB60487F376}"/>
    <dgm:cxn modelId="{D9E109A1-CFDD-4EC3-93B8-E878119D5F1F}" type="presOf" srcId="{503608CA-B136-4772-BA5B-7B27B4FF1B80}" destId="{9F499A9A-E580-4247-92CF-A12DF7D74C00}" srcOrd="0" destOrd="0" presId="urn:microsoft.com/office/officeart/2005/8/layout/process2"/>
    <dgm:cxn modelId="{B361DB1E-8A97-4D10-9661-2AB87396AC74}" type="presOf" srcId="{3F8B3BA2-78C8-44F0-9D77-FF34B9C733D9}" destId="{41A67C60-7B2E-4E54-B048-CC188B46D88C}" srcOrd="0" destOrd="0" presId="urn:microsoft.com/office/officeart/2005/8/layout/process2"/>
    <dgm:cxn modelId="{F645C8BD-ABD8-44BD-9E8B-82DDA2073B99}" srcId="{503608CA-B136-4772-BA5B-7B27B4FF1B80}" destId="{725422A7-58EB-4CAB-9AC2-F3DB58F70513}" srcOrd="2" destOrd="0" parTransId="{4772458E-E3F9-44CF-9150-0629E16BDC51}" sibTransId="{CC6A9831-779D-4AAA-94B7-106FE2ABDA81}"/>
    <dgm:cxn modelId="{F2FC95DA-3990-4855-BA30-FDAB3FAFB5E2}" type="presOf" srcId="{CC6A9831-779D-4AAA-94B7-106FE2ABDA81}" destId="{837543A9-8BD1-4145-9100-7AA436C7B217}" srcOrd="1" destOrd="0" presId="urn:microsoft.com/office/officeart/2005/8/layout/process2"/>
    <dgm:cxn modelId="{DEE9A4C6-5525-42E4-9D9E-FBDC41489734}" type="presOf" srcId="{725422A7-58EB-4CAB-9AC2-F3DB58F70513}" destId="{E64B3D2A-3EA2-45A0-8FDC-254B07F06A4C}" srcOrd="0" destOrd="0" presId="urn:microsoft.com/office/officeart/2005/8/layout/process2"/>
    <dgm:cxn modelId="{92C263E5-9BC8-4667-BA91-EE4B5ADFC71B}" type="presOf" srcId="{3F8B3BA2-78C8-44F0-9D77-FF34B9C733D9}" destId="{02247E29-4A6A-4986-A989-6CE977799A6D}" srcOrd="1" destOrd="0" presId="urn:microsoft.com/office/officeart/2005/8/layout/process2"/>
    <dgm:cxn modelId="{44530A8E-1D0D-4C4C-98AF-540067FE645B}" srcId="{503608CA-B136-4772-BA5B-7B27B4FF1B80}" destId="{93BB28F4-8B98-46DB-B4B7-94326350967F}" srcOrd="0" destOrd="0" parTransId="{A6735BCC-1CD0-42BD-AF01-C32773A89285}" sibTransId="{103E78C6-DBF2-413E-8661-EE25DBF44E4B}"/>
    <dgm:cxn modelId="{0A020218-62E0-4E97-BD71-83300775A2AF}" type="presParOf" srcId="{9F499A9A-E580-4247-92CF-A12DF7D74C00}" destId="{078B655B-9D72-41D8-BFF1-96D95D5A490A}" srcOrd="0" destOrd="0" presId="urn:microsoft.com/office/officeart/2005/8/layout/process2"/>
    <dgm:cxn modelId="{07457A65-84F9-4D81-9471-753D875C0C8B}" type="presParOf" srcId="{9F499A9A-E580-4247-92CF-A12DF7D74C00}" destId="{3ECF4D50-BF1B-45DB-B4BD-CD703A011136}" srcOrd="1" destOrd="0" presId="urn:microsoft.com/office/officeart/2005/8/layout/process2"/>
    <dgm:cxn modelId="{BFE018AD-F25D-499F-A6B9-8B7E9A3579DE}" type="presParOf" srcId="{3ECF4D50-BF1B-45DB-B4BD-CD703A011136}" destId="{75F72AC4-2DB5-40B6-8C09-703E109A2633}" srcOrd="0" destOrd="0" presId="urn:microsoft.com/office/officeart/2005/8/layout/process2"/>
    <dgm:cxn modelId="{5A983D22-C0AF-4029-950D-07F8C73548ED}" type="presParOf" srcId="{9F499A9A-E580-4247-92CF-A12DF7D74C00}" destId="{0ACC93CB-4174-4A85-A871-D19C2C041CDB}" srcOrd="2" destOrd="0" presId="urn:microsoft.com/office/officeart/2005/8/layout/process2"/>
    <dgm:cxn modelId="{5DE45BC8-C14F-448C-9383-767237B4356A}" type="presParOf" srcId="{9F499A9A-E580-4247-92CF-A12DF7D74C00}" destId="{41A67C60-7B2E-4E54-B048-CC188B46D88C}" srcOrd="3" destOrd="0" presId="urn:microsoft.com/office/officeart/2005/8/layout/process2"/>
    <dgm:cxn modelId="{CD2948B8-B19B-4AF2-8D0C-DFE284024A0F}" type="presParOf" srcId="{41A67C60-7B2E-4E54-B048-CC188B46D88C}" destId="{02247E29-4A6A-4986-A989-6CE977799A6D}" srcOrd="0" destOrd="0" presId="urn:microsoft.com/office/officeart/2005/8/layout/process2"/>
    <dgm:cxn modelId="{C53F7185-81F1-46DA-94E4-D3243B157DDA}" type="presParOf" srcId="{9F499A9A-E580-4247-92CF-A12DF7D74C00}" destId="{E64B3D2A-3EA2-45A0-8FDC-254B07F06A4C}" srcOrd="4" destOrd="0" presId="urn:microsoft.com/office/officeart/2005/8/layout/process2"/>
    <dgm:cxn modelId="{0F987286-CA7A-4BC2-A0CF-BA2C1CFFC195}" type="presParOf" srcId="{9F499A9A-E580-4247-92CF-A12DF7D74C00}" destId="{0E35C80F-9295-490B-8AA2-DE5FFCB40298}" srcOrd="5" destOrd="0" presId="urn:microsoft.com/office/officeart/2005/8/layout/process2"/>
    <dgm:cxn modelId="{F29DE8E0-BFFA-4E00-BB05-566CC1A93696}" type="presParOf" srcId="{0E35C80F-9295-490B-8AA2-DE5FFCB40298}" destId="{837543A9-8BD1-4145-9100-7AA436C7B217}" srcOrd="0" destOrd="0" presId="urn:microsoft.com/office/officeart/2005/8/layout/process2"/>
    <dgm:cxn modelId="{E17EC732-AF92-4387-9F2B-F81534B3922D}" type="presParOf" srcId="{9F499A9A-E580-4247-92CF-A12DF7D74C00}" destId="{A86EA70B-DE44-40A4-96EE-6C08D48B92A0}" srcOrd="6" destOrd="0" presId="urn:microsoft.com/office/officeart/2005/8/layout/process2"/>
  </dgm:cxnLst>
  <dgm:bg>
    <a:no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82B3C4-A9B3-4F17-8889-03E14D36764A}" type="doc">
      <dgm:prSet loTypeId="urn:microsoft.com/office/officeart/2005/8/layout/equation2" loCatId="process" qsTypeId="urn:microsoft.com/office/officeart/2005/8/quickstyle/simple1" qsCatId="simple" csTypeId="urn:microsoft.com/office/officeart/2005/8/colors/colorful1#2" csCatId="colorful" phldr="1"/>
      <dgm:spPr/>
      <dgm:t>
        <a:bodyPr/>
        <a:lstStyle/>
        <a:p>
          <a:endParaRPr lang="id-ID"/>
        </a:p>
      </dgm:t>
    </dgm:pt>
    <dgm:pt modelId="{4A77DEA6-9DA9-46C8-80E1-5CA76CC26D13}">
      <dgm:prSet phldrT="[Text]" custT="1"/>
      <dgm:spPr/>
      <dgm:t>
        <a:bodyPr/>
        <a:lstStyle/>
        <a:p>
          <a:r>
            <a:rPr lang="id-ID" sz="3200" dirty="0" smtClean="0"/>
            <a:t>Populasi besar</a:t>
          </a:r>
          <a:endParaRPr lang="id-ID" sz="3200" dirty="0"/>
        </a:p>
      </dgm:t>
    </dgm:pt>
    <dgm:pt modelId="{9865D055-46E0-4D1D-965A-DB0A7E01C9A9}" type="parTrans" cxnId="{D5C4CAF3-97A6-4A67-90C8-7EC4FD1011CC}">
      <dgm:prSet/>
      <dgm:spPr/>
      <dgm:t>
        <a:bodyPr/>
        <a:lstStyle/>
        <a:p>
          <a:endParaRPr lang="id-ID"/>
        </a:p>
      </dgm:t>
    </dgm:pt>
    <dgm:pt modelId="{790BA192-C3E9-4013-A7DC-289742C32224}" type="sibTrans" cxnId="{D5C4CAF3-97A6-4A67-90C8-7EC4FD1011CC}">
      <dgm:prSet/>
      <dgm:spPr/>
      <dgm:t>
        <a:bodyPr/>
        <a:lstStyle/>
        <a:p>
          <a:endParaRPr lang="id-ID"/>
        </a:p>
      </dgm:t>
    </dgm:pt>
    <dgm:pt modelId="{596F5925-729B-4279-8D55-C989B73E2CBA}">
      <dgm:prSet phldrT="[Text]" custT="1"/>
      <dgm:spPr/>
      <dgm:t>
        <a:bodyPr/>
        <a:lstStyle/>
        <a:p>
          <a:r>
            <a:rPr lang="id-ID" sz="2800" dirty="0" smtClean="0"/>
            <a:t>Kemampuan Teknologi</a:t>
          </a:r>
          <a:endParaRPr lang="id-ID" sz="2800" dirty="0"/>
        </a:p>
      </dgm:t>
    </dgm:pt>
    <dgm:pt modelId="{C8825ED3-7490-4B23-8669-723A461E00BF}" type="parTrans" cxnId="{44E20725-37DC-4C2B-A9E3-F058A34ECB27}">
      <dgm:prSet/>
      <dgm:spPr/>
      <dgm:t>
        <a:bodyPr/>
        <a:lstStyle/>
        <a:p>
          <a:endParaRPr lang="id-ID"/>
        </a:p>
      </dgm:t>
    </dgm:pt>
    <dgm:pt modelId="{CE693746-8866-46F3-B763-78FEF2E95A56}" type="sibTrans" cxnId="{44E20725-37DC-4C2B-A9E3-F058A34ECB27}">
      <dgm:prSet/>
      <dgm:spPr/>
      <dgm:t>
        <a:bodyPr/>
        <a:lstStyle/>
        <a:p>
          <a:endParaRPr lang="id-ID"/>
        </a:p>
      </dgm:t>
    </dgm:pt>
    <dgm:pt modelId="{57217910-BD3A-4146-9A07-1F63961AD6E2}">
      <dgm:prSet phldrT="[Text]" custT="1"/>
      <dgm:spPr/>
      <dgm:t>
        <a:bodyPr/>
        <a:lstStyle/>
        <a:p>
          <a:r>
            <a:rPr lang="id-ID" sz="2800" dirty="0" smtClean="0"/>
            <a:t>Pengaturan logistik</a:t>
          </a:r>
          <a:endParaRPr lang="id-ID" sz="2800" dirty="0"/>
        </a:p>
      </dgm:t>
    </dgm:pt>
    <dgm:pt modelId="{4FE51677-5B7C-41E5-B468-6DAC16426EFA}" type="parTrans" cxnId="{75235351-AE33-4FF3-8A51-A058746B81EB}">
      <dgm:prSet/>
      <dgm:spPr/>
      <dgm:t>
        <a:bodyPr/>
        <a:lstStyle/>
        <a:p>
          <a:endParaRPr lang="id-ID"/>
        </a:p>
      </dgm:t>
    </dgm:pt>
    <dgm:pt modelId="{8CFA6413-A90A-4181-9034-A8AC55A75F1C}" type="sibTrans" cxnId="{75235351-AE33-4FF3-8A51-A058746B81EB}">
      <dgm:prSet/>
      <dgm:spPr>
        <a:solidFill>
          <a:srgbClr val="FFFF00"/>
        </a:solidFill>
      </dgm:spPr>
      <dgm:t>
        <a:bodyPr/>
        <a:lstStyle/>
        <a:p>
          <a:endParaRPr lang="id-ID"/>
        </a:p>
      </dgm:t>
    </dgm:pt>
    <dgm:pt modelId="{E1C661CF-A52C-41CC-92C8-EF96E5DFDCB1}">
      <dgm:prSet custT="1"/>
      <dgm:spPr/>
      <dgm:t>
        <a:bodyPr/>
        <a:lstStyle/>
        <a:p>
          <a:r>
            <a:rPr lang="id-ID" sz="3200" dirty="0" smtClean="0"/>
            <a:t>Perekonomian besar</a:t>
          </a:r>
          <a:endParaRPr lang="id-ID" sz="3200" dirty="0"/>
        </a:p>
      </dgm:t>
    </dgm:pt>
    <dgm:pt modelId="{4AAAA15C-9C2F-4180-AA1A-9D7F517EEA3A}" type="parTrans" cxnId="{FCD53EA0-D4EB-482A-8AA4-9F3C764EB686}">
      <dgm:prSet/>
      <dgm:spPr/>
      <dgm:t>
        <a:bodyPr/>
        <a:lstStyle/>
        <a:p>
          <a:endParaRPr lang="id-ID"/>
        </a:p>
      </dgm:t>
    </dgm:pt>
    <dgm:pt modelId="{F602999D-80DA-4E01-B441-5CE29FD2982D}" type="sibTrans" cxnId="{FCD53EA0-D4EB-482A-8AA4-9F3C764EB686}">
      <dgm:prSet/>
      <dgm:spPr/>
      <dgm:t>
        <a:bodyPr/>
        <a:lstStyle/>
        <a:p>
          <a:endParaRPr lang="id-ID"/>
        </a:p>
      </dgm:t>
    </dgm:pt>
    <dgm:pt modelId="{D2C239C9-0E69-4C51-8AC8-310AA282144D}" type="pres">
      <dgm:prSet presAssocID="{8482B3C4-A9B3-4F17-8889-03E14D36764A}" presName="Name0" presStyleCnt="0">
        <dgm:presLayoutVars>
          <dgm:dir/>
          <dgm:resizeHandles val="exact"/>
        </dgm:presLayoutVars>
      </dgm:prSet>
      <dgm:spPr/>
      <dgm:t>
        <a:bodyPr/>
        <a:lstStyle/>
        <a:p>
          <a:endParaRPr lang="id-ID"/>
        </a:p>
      </dgm:t>
    </dgm:pt>
    <dgm:pt modelId="{8D54421C-2DA2-4280-BC4C-10C8A5514BF8}" type="pres">
      <dgm:prSet presAssocID="{8482B3C4-A9B3-4F17-8889-03E14D36764A}" presName="vNodes" presStyleCnt="0"/>
      <dgm:spPr/>
    </dgm:pt>
    <dgm:pt modelId="{E25AC6D9-F2F6-49E7-A147-8014231579DE}" type="pres">
      <dgm:prSet presAssocID="{4A77DEA6-9DA9-46C8-80E1-5CA76CC26D13}" presName="node" presStyleLbl="node1" presStyleIdx="0" presStyleCnt="4" custScaleX="294765" custScaleY="93215" custLinFactNeighborX="-65229" custLinFactNeighborY="-918">
        <dgm:presLayoutVars>
          <dgm:bulletEnabled val="1"/>
        </dgm:presLayoutVars>
      </dgm:prSet>
      <dgm:spPr/>
      <dgm:t>
        <a:bodyPr/>
        <a:lstStyle/>
        <a:p>
          <a:endParaRPr lang="id-ID"/>
        </a:p>
      </dgm:t>
    </dgm:pt>
    <dgm:pt modelId="{CE661FE6-24CD-417A-80D1-BFF560271698}" type="pres">
      <dgm:prSet presAssocID="{790BA192-C3E9-4013-A7DC-289742C32224}" presName="spacerT" presStyleCnt="0"/>
      <dgm:spPr/>
    </dgm:pt>
    <dgm:pt modelId="{E28EF441-541D-4657-A376-2C8E04E7952F}" type="pres">
      <dgm:prSet presAssocID="{790BA192-C3E9-4013-A7DC-289742C32224}" presName="sibTrans" presStyleLbl="sibTrans2D1" presStyleIdx="0" presStyleCnt="3" custLinFactNeighborX="-24141" custLinFactNeighborY="-88845"/>
      <dgm:spPr/>
      <dgm:t>
        <a:bodyPr/>
        <a:lstStyle/>
        <a:p>
          <a:endParaRPr lang="id-ID"/>
        </a:p>
      </dgm:t>
    </dgm:pt>
    <dgm:pt modelId="{AFCFD750-EDAA-4226-9569-6109140ACBB5}" type="pres">
      <dgm:prSet presAssocID="{790BA192-C3E9-4013-A7DC-289742C32224}" presName="spacerB" presStyleCnt="0"/>
      <dgm:spPr/>
    </dgm:pt>
    <dgm:pt modelId="{CE286691-8284-4CA8-B271-1FCE4C06F17F}" type="pres">
      <dgm:prSet presAssocID="{596F5925-729B-4279-8D55-C989B73E2CBA}" presName="node" presStyleLbl="node1" presStyleIdx="1" presStyleCnt="4" custScaleX="307397" custScaleY="102087" custLinFactY="-4650" custLinFactNeighborX="-65229" custLinFactNeighborY="-100000">
        <dgm:presLayoutVars>
          <dgm:bulletEnabled val="1"/>
        </dgm:presLayoutVars>
      </dgm:prSet>
      <dgm:spPr/>
      <dgm:t>
        <a:bodyPr/>
        <a:lstStyle/>
        <a:p>
          <a:endParaRPr lang="id-ID"/>
        </a:p>
      </dgm:t>
    </dgm:pt>
    <dgm:pt modelId="{1B3E62DE-2EFC-4203-ADA6-54995F48E08C}" type="pres">
      <dgm:prSet presAssocID="{CE693746-8866-46F3-B763-78FEF2E95A56}" presName="spacerT" presStyleCnt="0"/>
      <dgm:spPr/>
    </dgm:pt>
    <dgm:pt modelId="{360E0BD1-D7C5-4ACE-BFDA-27DEB6312F73}" type="pres">
      <dgm:prSet presAssocID="{CE693746-8866-46F3-B763-78FEF2E95A56}" presName="sibTrans" presStyleLbl="sibTrans2D1" presStyleIdx="1" presStyleCnt="3" custLinFactNeighborX="-24141" custLinFactNeighborY="-61480"/>
      <dgm:spPr/>
      <dgm:t>
        <a:bodyPr/>
        <a:lstStyle/>
        <a:p>
          <a:endParaRPr lang="id-ID"/>
        </a:p>
      </dgm:t>
    </dgm:pt>
    <dgm:pt modelId="{6B09D4F8-B345-424D-B035-C6854B6548D2}" type="pres">
      <dgm:prSet presAssocID="{CE693746-8866-46F3-B763-78FEF2E95A56}" presName="spacerB" presStyleCnt="0"/>
      <dgm:spPr/>
    </dgm:pt>
    <dgm:pt modelId="{2CEE1872-9A09-4477-A306-BDF384887AF6}" type="pres">
      <dgm:prSet presAssocID="{57217910-BD3A-4146-9A07-1F63961AD6E2}" presName="node" presStyleLbl="node1" presStyleIdx="2" presStyleCnt="4" custScaleX="291188" custLinFactY="-8273" custLinFactNeighborX="-67069" custLinFactNeighborY="-100000">
        <dgm:presLayoutVars>
          <dgm:bulletEnabled val="1"/>
        </dgm:presLayoutVars>
      </dgm:prSet>
      <dgm:spPr/>
      <dgm:t>
        <a:bodyPr/>
        <a:lstStyle/>
        <a:p>
          <a:endParaRPr lang="id-ID"/>
        </a:p>
      </dgm:t>
    </dgm:pt>
    <dgm:pt modelId="{8EB3D8E4-3E88-4EA6-880C-AAF476A95E9B}" type="pres">
      <dgm:prSet presAssocID="{8482B3C4-A9B3-4F17-8889-03E14D36764A}" presName="sibTransLast" presStyleLbl="sibTrans2D1" presStyleIdx="2" presStyleCnt="3"/>
      <dgm:spPr/>
      <dgm:t>
        <a:bodyPr/>
        <a:lstStyle/>
        <a:p>
          <a:endParaRPr lang="id-ID"/>
        </a:p>
      </dgm:t>
    </dgm:pt>
    <dgm:pt modelId="{40CAC1CB-07CE-4FA8-B1C0-DE3B47941A57}" type="pres">
      <dgm:prSet presAssocID="{8482B3C4-A9B3-4F17-8889-03E14D36764A}" presName="connectorText" presStyleLbl="sibTrans2D1" presStyleIdx="2" presStyleCnt="3"/>
      <dgm:spPr/>
      <dgm:t>
        <a:bodyPr/>
        <a:lstStyle/>
        <a:p>
          <a:endParaRPr lang="id-ID"/>
        </a:p>
      </dgm:t>
    </dgm:pt>
    <dgm:pt modelId="{39780D8F-3273-4755-A328-9B9948A2D664}" type="pres">
      <dgm:prSet presAssocID="{8482B3C4-A9B3-4F17-8889-03E14D36764A}" presName="lastNode" presStyleLbl="node1" presStyleIdx="3" presStyleCnt="4" custScaleX="159896" custScaleY="55352">
        <dgm:presLayoutVars>
          <dgm:bulletEnabled val="1"/>
        </dgm:presLayoutVars>
      </dgm:prSet>
      <dgm:spPr/>
      <dgm:t>
        <a:bodyPr/>
        <a:lstStyle/>
        <a:p>
          <a:endParaRPr lang="id-ID"/>
        </a:p>
      </dgm:t>
    </dgm:pt>
  </dgm:ptLst>
  <dgm:cxnLst>
    <dgm:cxn modelId="{42D0202D-DA44-4097-A192-517C290050BD}" type="presOf" srcId="{8482B3C4-A9B3-4F17-8889-03E14D36764A}" destId="{D2C239C9-0E69-4C51-8AC8-310AA282144D}" srcOrd="0" destOrd="0" presId="urn:microsoft.com/office/officeart/2005/8/layout/equation2"/>
    <dgm:cxn modelId="{1D6975B1-A827-4D89-9E56-D03413AB5CDE}" type="presOf" srcId="{4A77DEA6-9DA9-46C8-80E1-5CA76CC26D13}" destId="{E25AC6D9-F2F6-49E7-A147-8014231579DE}" srcOrd="0" destOrd="0" presId="urn:microsoft.com/office/officeart/2005/8/layout/equation2"/>
    <dgm:cxn modelId="{5D27B1C5-9B11-4908-8869-5731FBA531A0}" type="presOf" srcId="{8CFA6413-A90A-4181-9034-A8AC55A75F1C}" destId="{40CAC1CB-07CE-4FA8-B1C0-DE3B47941A57}" srcOrd="1" destOrd="0" presId="urn:microsoft.com/office/officeart/2005/8/layout/equation2"/>
    <dgm:cxn modelId="{5A118539-0015-4A76-8987-F6876F5DE1F0}" type="presOf" srcId="{8CFA6413-A90A-4181-9034-A8AC55A75F1C}" destId="{8EB3D8E4-3E88-4EA6-880C-AAF476A95E9B}" srcOrd="0" destOrd="0" presId="urn:microsoft.com/office/officeart/2005/8/layout/equation2"/>
    <dgm:cxn modelId="{FCD53EA0-D4EB-482A-8AA4-9F3C764EB686}" srcId="{8482B3C4-A9B3-4F17-8889-03E14D36764A}" destId="{E1C661CF-A52C-41CC-92C8-EF96E5DFDCB1}" srcOrd="3" destOrd="0" parTransId="{4AAAA15C-9C2F-4180-AA1A-9D7F517EEA3A}" sibTransId="{F602999D-80DA-4E01-B441-5CE29FD2982D}"/>
    <dgm:cxn modelId="{75235351-AE33-4FF3-8A51-A058746B81EB}" srcId="{8482B3C4-A9B3-4F17-8889-03E14D36764A}" destId="{57217910-BD3A-4146-9A07-1F63961AD6E2}" srcOrd="2" destOrd="0" parTransId="{4FE51677-5B7C-41E5-B468-6DAC16426EFA}" sibTransId="{8CFA6413-A90A-4181-9034-A8AC55A75F1C}"/>
    <dgm:cxn modelId="{196F954A-F3A0-4C59-903C-287CB75EC07F}" type="presOf" srcId="{E1C661CF-A52C-41CC-92C8-EF96E5DFDCB1}" destId="{39780D8F-3273-4755-A328-9B9948A2D664}" srcOrd="0" destOrd="0" presId="urn:microsoft.com/office/officeart/2005/8/layout/equation2"/>
    <dgm:cxn modelId="{62E6A1AC-AB2C-41BE-B209-1909F625D368}" type="presOf" srcId="{CE693746-8866-46F3-B763-78FEF2E95A56}" destId="{360E0BD1-D7C5-4ACE-BFDA-27DEB6312F73}" srcOrd="0" destOrd="0" presId="urn:microsoft.com/office/officeart/2005/8/layout/equation2"/>
    <dgm:cxn modelId="{19C8AA6D-9745-46E0-81A9-9B8606335843}" type="presOf" srcId="{790BA192-C3E9-4013-A7DC-289742C32224}" destId="{E28EF441-541D-4657-A376-2C8E04E7952F}" srcOrd="0" destOrd="0" presId="urn:microsoft.com/office/officeart/2005/8/layout/equation2"/>
    <dgm:cxn modelId="{D5C4CAF3-97A6-4A67-90C8-7EC4FD1011CC}" srcId="{8482B3C4-A9B3-4F17-8889-03E14D36764A}" destId="{4A77DEA6-9DA9-46C8-80E1-5CA76CC26D13}" srcOrd="0" destOrd="0" parTransId="{9865D055-46E0-4D1D-965A-DB0A7E01C9A9}" sibTransId="{790BA192-C3E9-4013-A7DC-289742C32224}"/>
    <dgm:cxn modelId="{44E20725-37DC-4C2B-A9E3-F058A34ECB27}" srcId="{8482B3C4-A9B3-4F17-8889-03E14D36764A}" destId="{596F5925-729B-4279-8D55-C989B73E2CBA}" srcOrd="1" destOrd="0" parTransId="{C8825ED3-7490-4B23-8669-723A461E00BF}" sibTransId="{CE693746-8866-46F3-B763-78FEF2E95A56}"/>
    <dgm:cxn modelId="{131C619F-5DEE-4710-A2EF-2B148F3B335F}" type="presOf" srcId="{596F5925-729B-4279-8D55-C989B73E2CBA}" destId="{CE286691-8284-4CA8-B271-1FCE4C06F17F}" srcOrd="0" destOrd="0" presId="urn:microsoft.com/office/officeart/2005/8/layout/equation2"/>
    <dgm:cxn modelId="{9E339010-8273-46A2-9797-E8747E113BAD}" type="presOf" srcId="{57217910-BD3A-4146-9A07-1F63961AD6E2}" destId="{2CEE1872-9A09-4477-A306-BDF384887AF6}" srcOrd="0" destOrd="0" presId="urn:microsoft.com/office/officeart/2005/8/layout/equation2"/>
    <dgm:cxn modelId="{088452A8-63EC-4B05-AFED-587380BCE7BA}" type="presParOf" srcId="{D2C239C9-0E69-4C51-8AC8-310AA282144D}" destId="{8D54421C-2DA2-4280-BC4C-10C8A5514BF8}" srcOrd="0" destOrd="0" presId="urn:microsoft.com/office/officeart/2005/8/layout/equation2"/>
    <dgm:cxn modelId="{00E6D487-B15A-47A3-B042-D52E6EA2A835}" type="presParOf" srcId="{8D54421C-2DA2-4280-BC4C-10C8A5514BF8}" destId="{E25AC6D9-F2F6-49E7-A147-8014231579DE}" srcOrd="0" destOrd="0" presId="urn:microsoft.com/office/officeart/2005/8/layout/equation2"/>
    <dgm:cxn modelId="{025994CB-03BA-484E-839C-276B485BC18D}" type="presParOf" srcId="{8D54421C-2DA2-4280-BC4C-10C8A5514BF8}" destId="{CE661FE6-24CD-417A-80D1-BFF560271698}" srcOrd="1" destOrd="0" presId="urn:microsoft.com/office/officeart/2005/8/layout/equation2"/>
    <dgm:cxn modelId="{A592E584-EDE7-4044-BF08-C8EE6789CF28}" type="presParOf" srcId="{8D54421C-2DA2-4280-BC4C-10C8A5514BF8}" destId="{E28EF441-541D-4657-A376-2C8E04E7952F}" srcOrd="2" destOrd="0" presId="urn:microsoft.com/office/officeart/2005/8/layout/equation2"/>
    <dgm:cxn modelId="{F2CFA838-F4B0-453B-8047-052B6230FEB8}" type="presParOf" srcId="{8D54421C-2DA2-4280-BC4C-10C8A5514BF8}" destId="{AFCFD750-EDAA-4226-9569-6109140ACBB5}" srcOrd="3" destOrd="0" presId="urn:microsoft.com/office/officeart/2005/8/layout/equation2"/>
    <dgm:cxn modelId="{74B7F35D-3A54-490A-A3B7-717F28C5E91A}" type="presParOf" srcId="{8D54421C-2DA2-4280-BC4C-10C8A5514BF8}" destId="{CE286691-8284-4CA8-B271-1FCE4C06F17F}" srcOrd="4" destOrd="0" presId="urn:microsoft.com/office/officeart/2005/8/layout/equation2"/>
    <dgm:cxn modelId="{6DF956E3-3780-4332-8B0A-3CA7A8FF5DAD}" type="presParOf" srcId="{8D54421C-2DA2-4280-BC4C-10C8A5514BF8}" destId="{1B3E62DE-2EFC-4203-ADA6-54995F48E08C}" srcOrd="5" destOrd="0" presId="urn:microsoft.com/office/officeart/2005/8/layout/equation2"/>
    <dgm:cxn modelId="{952FE3F6-48F0-4369-9967-F717BB9F4031}" type="presParOf" srcId="{8D54421C-2DA2-4280-BC4C-10C8A5514BF8}" destId="{360E0BD1-D7C5-4ACE-BFDA-27DEB6312F73}" srcOrd="6" destOrd="0" presId="urn:microsoft.com/office/officeart/2005/8/layout/equation2"/>
    <dgm:cxn modelId="{E61A8671-0EF5-4B06-A879-0A5DD748B0AE}" type="presParOf" srcId="{8D54421C-2DA2-4280-BC4C-10C8A5514BF8}" destId="{6B09D4F8-B345-424D-B035-C6854B6548D2}" srcOrd="7" destOrd="0" presId="urn:microsoft.com/office/officeart/2005/8/layout/equation2"/>
    <dgm:cxn modelId="{CE39A02C-2BDF-4B4B-A792-57D94C018ED3}" type="presParOf" srcId="{8D54421C-2DA2-4280-BC4C-10C8A5514BF8}" destId="{2CEE1872-9A09-4477-A306-BDF384887AF6}" srcOrd="8" destOrd="0" presId="urn:microsoft.com/office/officeart/2005/8/layout/equation2"/>
    <dgm:cxn modelId="{E396E821-6163-451E-8853-8A5B239B648A}" type="presParOf" srcId="{D2C239C9-0E69-4C51-8AC8-310AA282144D}" destId="{8EB3D8E4-3E88-4EA6-880C-AAF476A95E9B}" srcOrd="1" destOrd="0" presId="urn:microsoft.com/office/officeart/2005/8/layout/equation2"/>
    <dgm:cxn modelId="{0CDE6597-7E74-46F0-9B11-AB82FF51186A}" type="presParOf" srcId="{8EB3D8E4-3E88-4EA6-880C-AAF476A95E9B}" destId="{40CAC1CB-07CE-4FA8-B1C0-DE3B47941A57}" srcOrd="0" destOrd="0" presId="urn:microsoft.com/office/officeart/2005/8/layout/equation2"/>
    <dgm:cxn modelId="{DDE6C5D9-5B3A-4727-9FC8-7B05728FF573}" type="presParOf" srcId="{D2C239C9-0E69-4C51-8AC8-310AA282144D}" destId="{39780D8F-3273-4755-A328-9B9948A2D664}"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78C67F-A96E-4949-963E-109FF3116052}">
      <dsp:nvSpPr>
        <dsp:cNvPr id="0" name=""/>
        <dsp:cNvSpPr/>
      </dsp:nvSpPr>
      <dsp:spPr>
        <a:xfrm>
          <a:off x="1988677" y="213598"/>
          <a:ext cx="4239101" cy="1472184"/>
        </a:xfrm>
        <a:prstGeom prst="ellipse">
          <a:avLst/>
        </a:prstGeom>
        <a:solidFill>
          <a:schemeClr val="accent5">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8F3B14-C8CD-416F-86C3-A9E8F615910E}">
      <dsp:nvSpPr>
        <dsp:cNvPr id="0" name=""/>
        <dsp:cNvSpPr/>
      </dsp:nvSpPr>
      <dsp:spPr>
        <a:xfrm>
          <a:off x="3704034" y="3818477"/>
          <a:ext cx="821531" cy="525780"/>
        </a:xfrm>
        <a:prstGeom prst="downArrow">
          <a:avLst/>
        </a:prstGeom>
        <a:solidFill>
          <a:schemeClr val="accent5">
            <a:tint val="40000"/>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4DD3E-C762-47BC-B10B-F8AEF4CF9961}">
      <dsp:nvSpPr>
        <dsp:cNvPr id="0" name=""/>
        <dsp:cNvSpPr/>
      </dsp:nvSpPr>
      <dsp:spPr>
        <a:xfrm>
          <a:off x="2143124" y="4239101"/>
          <a:ext cx="3943350" cy="9858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id-ID" sz="3400" kern="1200" dirty="0" smtClean="0"/>
            <a:t>OVERPOPULASI</a:t>
          </a:r>
          <a:endParaRPr lang="id-ID" sz="3400" kern="1200" dirty="0"/>
        </a:p>
      </dsp:txBody>
      <dsp:txXfrm>
        <a:off x="2143124" y="4239101"/>
        <a:ext cx="3943350" cy="985837"/>
      </dsp:txXfrm>
    </dsp:sp>
    <dsp:sp modelId="{A3326EF1-C16C-42D7-AD0E-2961DD2E4BB6}">
      <dsp:nvSpPr>
        <dsp:cNvPr id="0" name=""/>
        <dsp:cNvSpPr/>
      </dsp:nvSpPr>
      <dsp:spPr>
        <a:xfrm>
          <a:off x="3532161" y="1867408"/>
          <a:ext cx="1622787" cy="1689582"/>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Intelektual</a:t>
          </a:r>
          <a:endParaRPr lang="id-ID" sz="1700" kern="1200" dirty="0"/>
        </a:p>
      </dsp:txBody>
      <dsp:txXfrm>
        <a:off x="3532161" y="1867408"/>
        <a:ext cx="1622787" cy="1689582"/>
      </dsp:txXfrm>
    </dsp:sp>
    <dsp:sp modelId="{CAA4D344-3247-4F6D-9379-A4C99155A83F}">
      <dsp:nvSpPr>
        <dsp:cNvPr id="0" name=""/>
        <dsp:cNvSpPr/>
      </dsp:nvSpPr>
      <dsp:spPr>
        <a:xfrm>
          <a:off x="2308031" y="526070"/>
          <a:ext cx="1806167" cy="1806788"/>
        </a:xfrm>
        <a:prstGeom prst="ellipse">
          <a:avLst/>
        </a:prstGeom>
        <a:solidFill>
          <a:schemeClr val="accent5">
            <a:hueOff val="5941847"/>
            <a:satOff val="-30260"/>
            <a:lumOff val="5588"/>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Pengambil kebijakan Barat</a:t>
          </a:r>
          <a:endParaRPr lang="id-ID" sz="1700" kern="1200" dirty="0"/>
        </a:p>
      </dsp:txBody>
      <dsp:txXfrm>
        <a:off x="2308031" y="526070"/>
        <a:ext cx="1806167" cy="1806788"/>
      </dsp:txXfrm>
    </dsp:sp>
    <dsp:sp modelId="{782B4FAD-EA02-4494-ACEA-6BB10370C4BC}">
      <dsp:nvSpPr>
        <dsp:cNvPr id="0" name=""/>
        <dsp:cNvSpPr/>
      </dsp:nvSpPr>
      <dsp:spPr>
        <a:xfrm>
          <a:off x="4114801" y="243061"/>
          <a:ext cx="1676436" cy="1657744"/>
        </a:xfrm>
        <a:prstGeom prst="ellipse">
          <a:avLst/>
        </a:prstGeom>
        <a:solidFill>
          <a:schemeClr val="accent5">
            <a:hueOff val="11883694"/>
            <a:satOff val="-60520"/>
            <a:lumOff val="11175"/>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id-ID" sz="1700" kern="1200" dirty="0" smtClean="0"/>
            <a:t>Akademisi</a:t>
          </a:r>
          <a:endParaRPr lang="id-ID" sz="1700" kern="1200" dirty="0"/>
        </a:p>
      </dsp:txBody>
      <dsp:txXfrm>
        <a:off x="4114801" y="243061"/>
        <a:ext cx="1676436" cy="1657744"/>
      </dsp:txXfrm>
    </dsp:sp>
    <dsp:sp modelId="{B4C0008B-5474-452F-8CE6-9CFAE048DA0E}">
      <dsp:nvSpPr>
        <dsp:cNvPr id="0" name=""/>
        <dsp:cNvSpPr/>
      </dsp:nvSpPr>
      <dsp:spPr>
        <a:xfrm>
          <a:off x="1378562" y="0"/>
          <a:ext cx="5616565" cy="3680460"/>
        </a:xfrm>
        <a:prstGeom prst="funnel">
          <a:avLst/>
        </a:prstGeom>
        <a:solidFill>
          <a:schemeClr val="lt1">
            <a:alpha val="4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EEE8665-3009-441B-A763-06C7B91CB8B2}">
      <dsp:nvSpPr>
        <dsp:cNvPr id="0" name=""/>
        <dsp:cNvSpPr/>
      </dsp:nvSpPr>
      <dsp:spPr>
        <a:xfrm>
          <a:off x="995" y="867512"/>
          <a:ext cx="3881623" cy="2328974"/>
        </a:xfrm>
        <a:prstGeom prst="rect">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d-ID" sz="2900" kern="1200" dirty="0" smtClean="0">
              <a:solidFill>
                <a:schemeClr val="bg1"/>
              </a:solidFill>
              <a:latin typeface="Arial" pitchFamily="34" charset="0"/>
              <a:cs typeface="Arial" pitchFamily="34" charset="0"/>
            </a:rPr>
            <a:t>Menyebabkan turunnya daya dukung lingkungan terhadap kesejahteraan hidup manusia</a:t>
          </a:r>
          <a:endParaRPr lang="id-ID" sz="2900" kern="1200" dirty="0"/>
        </a:p>
      </dsp:txBody>
      <dsp:txXfrm>
        <a:off x="995" y="867512"/>
        <a:ext cx="3881623" cy="2328974"/>
      </dsp:txXfrm>
    </dsp:sp>
    <dsp:sp modelId="{7469C737-3887-40C3-99EA-C866CBE9F91D}">
      <dsp:nvSpPr>
        <dsp:cNvPr id="0" name=""/>
        <dsp:cNvSpPr/>
      </dsp:nvSpPr>
      <dsp:spPr>
        <a:xfrm>
          <a:off x="4270781" y="867512"/>
          <a:ext cx="3881623" cy="2328974"/>
        </a:xfrm>
        <a:prstGeom prst="rect">
          <a:avLst/>
        </a:prstGeom>
        <a:solidFill>
          <a:srgbClr val="92D050"/>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id-ID" sz="2900" kern="1200" dirty="0" smtClean="0">
              <a:solidFill>
                <a:schemeClr val="bg1"/>
              </a:solidFill>
              <a:latin typeface="Arial" pitchFamily="34" charset="0"/>
              <a:cs typeface="Arial" pitchFamily="34" charset="0"/>
            </a:rPr>
            <a:t>Menyebabkan turunnya daya dukung energi dan pangan yang berakibat pada kemiskinan</a:t>
          </a:r>
          <a:endParaRPr lang="id-ID" sz="2900" kern="1200" dirty="0">
            <a:solidFill>
              <a:schemeClr val="bg1"/>
            </a:solidFill>
            <a:latin typeface="Arial" pitchFamily="34" charset="0"/>
            <a:cs typeface="Arial" pitchFamily="34" charset="0"/>
          </a:endParaRPr>
        </a:p>
      </dsp:txBody>
      <dsp:txXfrm>
        <a:off x="4270781" y="867512"/>
        <a:ext cx="3881623" cy="232897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D66EE4-3CA3-432F-AFF7-039DF910D0AF}">
      <dsp:nvSpPr>
        <dsp:cNvPr id="0" name=""/>
        <dsp:cNvSpPr/>
      </dsp:nvSpPr>
      <dsp:spPr>
        <a:xfrm>
          <a:off x="3352803" y="1981195"/>
          <a:ext cx="2424866" cy="1676409"/>
        </a:xfrm>
        <a:prstGeom prst="ellipse">
          <a:avLst/>
        </a:prstGeom>
        <a:blipFill>
          <a:blip xmlns:r="http://schemas.openxmlformats.org/officeDocument/2006/relationships" r:embed="rId1">
            <a:duotone>
              <a:schemeClr val="accent3">
                <a:shade val="63000"/>
                <a:tint val="82000"/>
              </a:schemeClr>
              <a:schemeClr val="accent3">
                <a:tint val="10000"/>
                <a:satMod val="400000"/>
              </a:schemeClr>
            </a:duotone>
          </a:blip>
          <a:tile tx="0" ty="0" sx="40000" sy="40000" flip="none" algn="tl"/>
        </a:blipFill>
        <a:ln w="12700" cap="flat" cmpd="sng" algn="ctr">
          <a:solidFill>
            <a:schemeClr val="accent3"/>
          </a:solidFill>
          <a:prstDash val="solid"/>
        </a:ln>
        <a:effectLst>
          <a:outerShdw blurRad="95000" rotWithShape="0">
            <a:srgbClr val="000000">
              <a:alpha val="50000"/>
            </a:srgbClr>
          </a:outerShdw>
          <a:softEdge rad="12700"/>
        </a:effectLst>
      </dsp:spPr>
      <dsp:style>
        <a:lnRef idx="1">
          <a:schemeClr val="accent3"/>
        </a:lnRef>
        <a:fillRef idx="2">
          <a:schemeClr val="accent3"/>
        </a:fillRef>
        <a:effectRef idx="1">
          <a:schemeClr val="accent3"/>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d-ID" sz="2000" kern="1200" dirty="0" smtClean="0"/>
            <a:t>Pertumbuhan penduduk yg pesat</a:t>
          </a:r>
          <a:endParaRPr lang="id-ID" sz="2000" kern="1200" dirty="0"/>
        </a:p>
      </dsp:txBody>
      <dsp:txXfrm>
        <a:off x="3352803" y="1981195"/>
        <a:ext cx="2424866" cy="1676409"/>
      </dsp:txXfrm>
    </dsp:sp>
    <dsp:sp modelId="{21EA78EA-34C1-433F-AC1A-A603322EA7B4}">
      <dsp:nvSpPr>
        <dsp:cNvPr id="0" name=""/>
        <dsp:cNvSpPr/>
      </dsp:nvSpPr>
      <dsp:spPr>
        <a:xfrm rot="16200000">
          <a:off x="4433781" y="1488611"/>
          <a:ext cx="262911" cy="503991"/>
        </a:xfrm>
        <a:prstGeom prst="rightArrow">
          <a:avLst>
            <a:gd name="adj1" fmla="val 60000"/>
            <a:gd name="adj2" fmla="val 50000"/>
          </a:avLst>
        </a:prstGeom>
        <a:solidFill>
          <a:schemeClr val="accent5"/>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d-ID" sz="2100" kern="1200"/>
        </a:p>
      </dsp:txBody>
      <dsp:txXfrm rot="16200000">
        <a:off x="4433781" y="1488611"/>
        <a:ext cx="262911" cy="503991"/>
      </dsp:txXfrm>
    </dsp:sp>
    <dsp:sp modelId="{0BD24721-7E02-4BC0-8B2E-6DDA628A44AD}">
      <dsp:nvSpPr>
        <dsp:cNvPr id="0" name=""/>
        <dsp:cNvSpPr/>
      </dsp:nvSpPr>
      <dsp:spPr>
        <a:xfrm>
          <a:off x="2310719" y="2808"/>
          <a:ext cx="4509034" cy="148232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d-ID" sz="2400" kern="1200" dirty="0" smtClean="0"/>
            <a:t>penyebab utama tersudutnya dunia ke jurang bencana</a:t>
          </a:r>
          <a:endParaRPr lang="id-ID" sz="2400" kern="1200" dirty="0"/>
        </a:p>
      </dsp:txBody>
      <dsp:txXfrm>
        <a:off x="2310719" y="2808"/>
        <a:ext cx="4509034" cy="1482328"/>
      </dsp:txXfrm>
    </dsp:sp>
    <dsp:sp modelId="{B46D5EF7-224A-4BC0-994B-57E4B7844814}">
      <dsp:nvSpPr>
        <dsp:cNvPr id="0" name=""/>
        <dsp:cNvSpPr/>
      </dsp:nvSpPr>
      <dsp:spPr>
        <a:xfrm rot="1679">
          <a:off x="5947738" y="2568179"/>
          <a:ext cx="409712" cy="503991"/>
        </a:xfrm>
        <a:prstGeom prst="rightArrow">
          <a:avLst>
            <a:gd name="adj1" fmla="val 60000"/>
            <a:gd name="adj2" fmla="val 50000"/>
          </a:avLst>
        </a:prstGeom>
        <a:solidFill>
          <a:schemeClr val="accent5"/>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d-ID" sz="2100" kern="1200"/>
        </a:p>
      </dsp:txBody>
      <dsp:txXfrm rot="1679">
        <a:off x="5947738" y="2568179"/>
        <a:ext cx="409712" cy="503991"/>
      </dsp:txXfrm>
    </dsp:sp>
    <dsp:sp modelId="{AB02AC3F-C8E2-4520-9D60-A56ED17539CB}">
      <dsp:nvSpPr>
        <dsp:cNvPr id="0" name=""/>
        <dsp:cNvSpPr/>
      </dsp:nvSpPr>
      <dsp:spPr>
        <a:xfrm>
          <a:off x="6550711" y="1752600"/>
          <a:ext cx="2593288" cy="2136805"/>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id-ID" sz="1600" kern="1200" dirty="0" smtClean="0"/>
            <a:t>bumi sudah kehilangan kemampuannya untuk menyuplai bahan pangan bagi seluruh penghuninya yang kian banyak</a:t>
          </a:r>
          <a:endParaRPr lang="id-ID" sz="1600" kern="1200" dirty="0"/>
        </a:p>
      </dsp:txBody>
      <dsp:txXfrm>
        <a:off x="6550711" y="1752600"/>
        <a:ext cx="2593288" cy="2136805"/>
      </dsp:txXfrm>
    </dsp:sp>
    <dsp:sp modelId="{4A176660-DA19-42F3-856C-A6FD085B7C45}">
      <dsp:nvSpPr>
        <dsp:cNvPr id="0" name=""/>
        <dsp:cNvSpPr/>
      </dsp:nvSpPr>
      <dsp:spPr>
        <a:xfrm rot="5400000">
          <a:off x="4433781" y="3646197"/>
          <a:ext cx="262911" cy="503991"/>
        </a:xfrm>
        <a:prstGeom prst="rightArrow">
          <a:avLst>
            <a:gd name="adj1" fmla="val 60000"/>
            <a:gd name="adj2" fmla="val 50000"/>
          </a:avLst>
        </a:prstGeom>
        <a:solidFill>
          <a:schemeClr val="accent5"/>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d-ID" sz="2100" kern="1200"/>
        </a:p>
      </dsp:txBody>
      <dsp:txXfrm rot="5400000">
        <a:off x="4433781" y="3646197"/>
        <a:ext cx="262911" cy="503991"/>
      </dsp:txXfrm>
    </dsp:sp>
    <dsp:sp modelId="{7DF7D169-4BFD-4107-B054-64B6FF0D4190}">
      <dsp:nvSpPr>
        <dsp:cNvPr id="0" name=""/>
        <dsp:cNvSpPr/>
      </dsp:nvSpPr>
      <dsp:spPr>
        <a:xfrm>
          <a:off x="2458389" y="4153663"/>
          <a:ext cx="4213695" cy="1482328"/>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menimbulkan ketimpangan global karena SDA yang ada tidak cukup lagi untuk memenuhi kebutuhan seluruh manusia</a:t>
          </a:r>
          <a:endParaRPr lang="id-ID" sz="1800" kern="1200" dirty="0"/>
        </a:p>
      </dsp:txBody>
      <dsp:txXfrm>
        <a:off x="2458389" y="4153663"/>
        <a:ext cx="4213695" cy="1482328"/>
      </dsp:txXfrm>
    </dsp:sp>
    <dsp:sp modelId="{B34713E2-B116-4C77-9A24-F67126DCCF5D}">
      <dsp:nvSpPr>
        <dsp:cNvPr id="0" name=""/>
        <dsp:cNvSpPr/>
      </dsp:nvSpPr>
      <dsp:spPr>
        <a:xfrm rot="10969560">
          <a:off x="2794718" y="2489801"/>
          <a:ext cx="396868" cy="503991"/>
        </a:xfrm>
        <a:prstGeom prst="rightArrow">
          <a:avLst>
            <a:gd name="adj1" fmla="val 60000"/>
            <a:gd name="adj2" fmla="val 50000"/>
          </a:avLst>
        </a:prstGeom>
        <a:solidFill>
          <a:schemeClr val="accent5"/>
        </a:solidFill>
        <a:ln w="63500" cap="flat" cmpd="sng" algn="ctr">
          <a:solidFill>
            <a:schemeClr val="lt1"/>
          </a:solidFill>
          <a:prstDash val="solid"/>
        </a:ln>
        <a:effectLst>
          <a:outerShdw blurRad="95000" rotWithShape="0">
            <a:srgbClr val="000000">
              <a:alpha val="50000"/>
            </a:srgbClr>
          </a:outerShdw>
          <a:softEdge rad="12700"/>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id-ID" sz="2100" kern="1200"/>
        </a:p>
      </dsp:txBody>
      <dsp:txXfrm rot="10969560">
        <a:off x="2794718" y="2489801"/>
        <a:ext cx="396868" cy="503991"/>
      </dsp:txXfrm>
    </dsp:sp>
    <dsp:sp modelId="{C2E8AEE1-FFEC-41D6-9959-C5FBFF51439F}">
      <dsp:nvSpPr>
        <dsp:cNvPr id="0" name=""/>
        <dsp:cNvSpPr/>
      </dsp:nvSpPr>
      <dsp:spPr>
        <a:xfrm>
          <a:off x="44036" y="1600197"/>
          <a:ext cx="2566236" cy="2118721"/>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d-ID" sz="1800" kern="1200" dirty="0" smtClean="0"/>
            <a:t>penyebab kemiskinan, kehancuran lingkungan, dan kerawanan sosial</a:t>
          </a:r>
          <a:endParaRPr lang="id-ID" sz="1800" kern="1200" dirty="0"/>
        </a:p>
      </dsp:txBody>
      <dsp:txXfrm>
        <a:off x="44036" y="1600197"/>
        <a:ext cx="2566236" cy="21187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8B655B-9D72-41D8-BFF1-96D95D5A490A}">
      <dsp:nvSpPr>
        <dsp:cNvPr id="0" name=""/>
        <dsp:cNvSpPr/>
      </dsp:nvSpPr>
      <dsp:spPr>
        <a:xfrm>
          <a:off x="1621460" y="3125"/>
          <a:ext cx="4300879" cy="116264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accent5">
                  <a:lumMod val="10000"/>
                </a:schemeClr>
              </a:solidFill>
            </a:rPr>
            <a:t>Kampanye Generasi Berencana (</a:t>
          </a:r>
          <a:r>
            <a:rPr lang="id-ID" sz="2400" i="1" kern="1200" dirty="0" smtClean="0">
              <a:solidFill>
                <a:schemeClr val="accent5">
                  <a:lumMod val="10000"/>
                </a:schemeClr>
              </a:solidFill>
            </a:rPr>
            <a:t>Genre) </a:t>
          </a:r>
          <a:endParaRPr lang="id-ID" sz="2400" kern="1200" dirty="0">
            <a:solidFill>
              <a:schemeClr val="accent5">
                <a:lumMod val="10000"/>
              </a:schemeClr>
            </a:solidFill>
          </a:endParaRPr>
        </a:p>
      </dsp:txBody>
      <dsp:txXfrm>
        <a:off x="1621460" y="3125"/>
        <a:ext cx="4300879" cy="1162645"/>
      </dsp:txXfrm>
    </dsp:sp>
    <dsp:sp modelId="{3ECF4D50-BF1B-45DB-B4BD-CD703A011136}">
      <dsp:nvSpPr>
        <dsp:cNvPr id="0" name=""/>
        <dsp:cNvSpPr/>
      </dsp:nvSpPr>
      <dsp:spPr>
        <a:xfrm rot="5400000">
          <a:off x="3553904" y="1194836"/>
          <a:ext cx="435991" cy="52319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d-ID" sz="2300" kern="1200"/>
        </a:p>
      </dsp:txBody>
      <dsp:txXfrm rot="5400000">
        <a:off x="3553904" y="1194836"/>
        <a:ext cx="435991" cy="523190"/>
      </dsp:txXfrm>
    </dsp:sp>
    <dsp:sp modelId="{0ACC93CB-4174-4A85-A871-D19C2C041CDB}">
      <dsp:nvSpPr>
        <dsp:cNvPr id="0" name=""/>
        <dsp:cNvSpPr/>
      </dsp:nvSpPr>
      <dsp:spPr>
        <a:xfrm>
          <a:off x="1621460" y="1747093"/>
          <a:ext cx="4300879" cy="1162645"/>
        </a:xfrm>
        <a:prstGeom prst="roundRect">
          <a:avLst>
            <a:gd name="adj" fmla="val 10000"/>
          </a:avLst>
        </a:prstGeom>
        <a:solidFill>
          <a:schemeClr val="accent2">
            <a:hueOff val="-2458943"/>
            <a:satOff val="3935"/>
            <a:lumOff val="69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id-ID" sz="2400" kern="1200" dirty="0" smtClean="0">
              <a:solidFill>
                <a:schemeClr val="accent5">
                  <a:lumMod val="10000"/>
                </a:schemeClr>
              </a:solidFill>
            </a:rPr>
            <a:t>membatasi kelahiran</a:t>
          </a:r>
          <a:endParaRPr lang="id-ID" sz="2400" kern="1200" dirty="0">
            <a:solidFill>
              <a:schemeClr val="accent5">
                <a:lumMod val="10000"/>
              </a:schemeClr>
            </a:solidFill>
          </a:endParaRPr>
        </a:p>
      </dsp:txBody>
      <dsp:txXfrm>
        <a:off x="1621460" y="1747093"/>
        <a:ext cx="4300879" cy="1162645"/>
      </dsp:txXfrm>
    </dsp:sp>
    <dsp:sp modelId="{41A67C60-7B2E-4E54-B048-CC188B46D88C}">
      <dsp:nvSpPr>
        <dsp:cNvPr id="0" name=""/>
        <dsp:cNvSpPr/>
      </dsp:nvSpPr>
      <dsp:spPr>
        <a:xfrm rot="5400000">
          <a:off x="3553904" y="2938804"/>
          <a:ext cx="435991" cy="523190"/>
        </a:xfrm>
        <a:prstGeom prst="rightArrow">
          <a:avLst>
            <a:gd name="adj1" fmla="val 60000"/>
            <a:gd name="adj2" fmla="val 50000"/>
          </a:avLst>
        </a:prstGeom>
        <a:solidFill>
          <a:schemeClr val="accent2">
            <a:hueOff val="-3688415"/>
            <a:satOff val="5902"/>
            <a:lumOff val="1039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d-ID" sz="2300" kern="1200"/>
        </a:p>
      </dsp:txBody>
      <dsp:txXfrm rot="5400000">
        <a:off x="3553904" y="2938804"/>
        <a:ext cx="435991" cy="523190"/>
      </dsp:txXfrm>
    </dsp:sp>
    <dsp:sp modelId="{E64B3D2A-3EA2-45A0-8FDC-254B07F06A4C}">
      <dsp:nvSpPr>
        <dsp:cNvPr id="0" name=""/>
        <dsp:cNvSpPr/>
      </dsp:nvSpPr>
      <dsp:spPr>
        <a:xfrm>
          <a:off x="1024369" y="3491061"/>
          <a:ext cx="5495061" cy="1162645"/>
        </a:xfrm>
        <a:prstGeom prst="roundRect">
          <a:avLst>
            <a:gd name="adj" fmla="val 10000"/>
          </a:avLst>
        </a:prstGeom>
        <a:solidFill>
          <a:schemeClr val="accent2">
            <a:hueOff val="-4917887"/>
            <a:satOff val="7869"/>
            <a:lumOff val="138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5">
                  <a:lumMod val="10000"/>
                </a:schemeClr>
              </a:solidFill>
            </a:rPr>
            <a:t>mendewasakan usia pernikahan dan memberikan pandangan negatif terhadap pernikahan di usia muda </a:t>
          </a:r>
          <a:endParaRPr lang="id-ID" sz="2000" kern="1200" dirty="0">
            <a:solidFill>
              <a:schemeClr val="accent5">
                <a:lumMod val="10000"/>
              </a:schemeClr>
            </a:solidFill>
          </a:endParaRPr>
        </a:p>
      </dsp:txBody>
      <dsp:txXfrm>
        <a:off x="1024369" y="3491061"/>
        <a:ext cx="5495061" cy="1162645"/>
      </dsp:txXfrm>
    </dsp:sp>
    <dsp:sp modelId="{0E35C80F-9295-490B-8AA2-DE5FFCB40298}">
      <dsp:nvSpPr>
        <dsp:cNvPr id="0" name=""/>
        <dsp:cNvSpPr/>
      </dsp:nvSpPr>
      <dsp:spPr>
        <a:xfrm rot="5400000">
          <a:off x="3553904" y="4682772"/>
          <a:ext cx="435991" cy="523190"/>
        </a:xfrm>
        <a:prstGeom prst="rightArrow">
          <a:avLst>
            <a:gd name="adj1" fmla="val 60000"/>
            <a:gd name="adj2" fmla="val 50000"/>
          </a:avLst>
        </a:prstGeom>
        <a:solidFill>
          <a:schemeClr val="accent2">
            <a:hueOff val="-7376830"/>
            <a:satOff val="11804"/>
            <a:lumOff val="20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id-ID" sz="2300" kern="1200"/>
        </a:p>
      </dsp:txBody>
      <dsp:txXfrm rot="5400000">
        <a:off x="3553904" y="4682772"/>
        <a:ext cx="435991" cy="523190"/>
      </dsp:txXfrm>
    </dsp:sp>
    <dsp:sp modelId="{A86EA70B-DE44-40A4-96EE-6C08D48B92A0}">
      <dsp:nvSpPr>
        <dsp:cNvPr id="0" name=""/>
        <dsp:cNvSpPr/>
      </dsp:nvSpPr>
      <dsp:spPr>
        <a:xfrm>
          <a:off x="920696" y="5235029"/>
          <a:ext cx="5702406" cy="1162645"/>
        </a:xfrm>
        <a:prstGeom prst="roundRect">
          <a:avLst>
            <a:gd name="adj" fmla="val 10000"/>
          </a:avLst>
        </a:prstGeom>
        <a:solidFill>
          <a:schemeClr val="accent2">
            <a:hueOff val="-7376830"/>
            <a:satOff val="11804"/>
            <a:lumOff val="2078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id-ID" sz="2000" kern="1200" dirty="0" smtClean="0">
              <a:solidFill>
                <a:schemeClr val="accent5">
                  <a:lumMod val="10000"/>
                </a:schemeClr>
              </a:solidFill>
            </a:rPr>
            <a:t>membatasi jumlah anak yang bisa dimiliki masing-masing keluarga.</a:t>
          </a:r>
          <a:endParaRPr lang="id-ID" sz="2000" kern="1200" dirty="0">
            <a:solidFill>
              <a:schemeClr val="accent5">
                <a:lumMod val="10000"/>
              </a:schemeClr>
            </a:solidFill>
          </a:endParaRPr>
        </a:p>
      </dsp:txBody>
      <dsp:txXfrm>
        <a:off x="920696" y="5235029"/>
        <a:ext cx="5702406" cy="1162645"/>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25AC6D9-F2F6-49E7-A147-8014231579DE}">
      <dsp:nvSpPr>
        <dsp:cNvPr id="0" name=""/>
        <dsp:cNvSpPr/>
      </dsp:nvSpPr>
      <dsp:spPr>
        <a:xfrm>
          <a:off x="0" y="64638"/>
          <a:ext cx="3529725" cy="11162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d-ID" sz="3200" kern="1200" dirty="0" smtClean="0"/>
            <a:t>Populasi besar</a:t>
          </a:r>
          <a:endParaRPr lang="id-ID" sz="3200" kern="1200" dirty="0"/>
        </a:p>
      </dsp:txBody>
      <dsp:txXfrm>
        <a:off x="0" y="64638"/>
        <a:ext cx="3529725" cy="1116222"/>
      </dsp:txXfrm>
    </dsp:sp>
    <dsp:sp modelId="{E28EF441-541D-4657-A376-2C8E04E7952F}">
      <dsp:nvSpPr>
        <dsp:cNvPr id="0" name=""/>
        <dsp:cNvSpPr/>
      </dsp:nvSpPr>
      <dsp:spPr>
        <a:xfrm>
          <a:off x="1325916" y="1192600"/>
          <a:ext cx="694533" cy="694533"/>
        </a:xfrm>
        <a:prstGeom prst="mathPlus">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a:off x="1325916" y="1192600"/>
        <a:ext cx="694533" cy="694533"/>
      </dsp:txXfrm>
    </dsp:sp>
    <dsp:sp modelId="{CE286691-8284-4CA8-B271-1FCE4C06F17F}">
      <dsp:nvSpPr>
        <dsp:cNvPr id="0" name=""/>
        <dsp:cNvSpPr/>
      </dsp:nvSpPr>
      <dsp:spPr>
        <a:xfrm>
          <a:off x="0" y="1917839"/>
          <a:ext cx="3680990" cy="122246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d-ID" sz="2800" kern="1200" dirty="0" smtClean="0"/>
            <a:t>Kemampuan Teknologi</a:t>
          </a:r>
          <a:endParaRPr lang="id-ID" sz="2800" kern="1200" dirty="0"/>
        </a:p>
      </dsp:txBody>
      <dsp:txXfrm>
        <a:off x="0" y="1917839"/>
        <a:ext cx="3680990" cy="1222462"/>
      </dsp:txXfrm>
    </dsp:sp>
    <dsp:sp modelId="{360E0BD1-D7C5-4ACE-BFDA-27DEB6312F73}">
      <dsp:nvSpPr>
        <dsp:cNvPr id="0" name=""/>
        <dsp:cNvSpPr/>
      </dsp:nvSpPr>
      <dsp:spPr>
        <a:xfrm>
          <a:off x="1325916" y="3330673"/>
          <a:ext cx="694533" cy="694533"/>
        </a:xfrm>
        <a:prstGeom prst="mathPlus">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id-ID" sz="1200" kern="1200"/>
        </a:p>
      </dsp:txBody>
      <dsp:txXfrm>
        <a:off x="1325916" y="3330673"/>
        <a:ext cx="694533" cy="694533"/>
      </dsp:txXfrm>
    </dsp:sp>
    <dsp:sp modelId="{2CEE1872-9A09-4477-A306-BDF384887AF6}">
      <dsp:nvSpPr>
        <dsp:cNvPr id="0" name=""/>
        <dsp:cNvSpPr/>
      </dsp:nvSpPr>
      <dsp:spPr>
        <a:xfrm>
          <a:off x="0" y="3985920"/>
          <a:ext cx="3486892" cy="119747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id-ID" sz="2800" kern="1200" dirty="0" smtClean="0"/>
            <a:t>Pengaturan logistik</a:t>
          </a:r>
          <a:endParaRPr lang="id-ID" sz="2800" kern="1200" dirty="0"/>
        </a:p>
      </dsp:txBody>
      <dsp:txXfrm>
        <a:off x="0" y="3985920"/>
        <a:ext cx="3486892" cy="1197471"/>
      </dsp:txXfrm>
    </dsp:sp>
    <dsp:sp modelId="{8EB3D8E4-3E88-4EA6-880C-AAF476A95E9B}">
      <dsp:nvSpPr>
        <dsp:cNvPr id="0" name=""/>
        <dsp:cNvSpPr/>
      </dsp:nvSpPr>
      <dsp:spPr>
        <a:xfrm rot="75747">
          <a:off x="3861620" y="2450047"/>
          <a:ext cx="383127" cy="445459"/>
        </a:xfrm>
        <a:prstGeom prst="rightArrow">
          <a:avLst>
            <a:gd name="adj1" fmla="val 60000"/>
            <a:gd name="adj2" fmla="val 50000"/>
          </a:avLst>
        </a:prstGeom>
        <a:solidFill>
          <a:srgbClr val="FFFF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id-ID" sz="2000" kern="1200"/>
        </a:p>
      </dsp:txBody>
      <dsp:txXfrm rot="75747">
        <a:off x="3861620" y="2450047"/>
        <a:ext cx="383127" cy="445459"/>
      </dsp:txXfrm>
    </dsp:sp>
    <dsp:sp modelId="{39780D8F-3273-4755-A328-9B9948A2D664}">
      <dsp:nvSpPr>
        <dsp:cNvPr id="0" name=""/>
        <dsp:cNvSpPr/>
      </dsp:nvSpPr>
      <dsp:spPr>
        <a:xfrm>
          <a:off x="4399828" y="2059787"/>
          <a:ext cx="3829416" cy="13256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id-ID" sz="3200" kern="1200" dirty="0" smtClean="0"/>
            <a:t>Perekonomian besar</a:t>
          </a:r>
          <a:endParaRPr lang="id-ID" sz="3200" kern="1200" dirty="0"/>
        </a:p>
      </dsp:txBody>
      <dsp:txXfrm>
        <a:off x="4399828" y="2059787"/>
        <a:ext cx="3829416" cy="1325648"/>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135B7-0845-49E7-915F-BBD620DB09DE}" type="datetimeFigureOut">
              <a:rPr lang="id-ID" smtClean="0"/>
              <a:pPr/>
              <a:t>07/05/2013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26FB1-7BB5-4BBE-A354-5B7964B8C3F1}"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6AEB49-7C23-4C4D-8A09-753D3587571E}" type="slidenum">
              <a:rPr lang="en-US"/>
              <a:pPr/>
              <a:t>6</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6681CD-1F6E-4766-94ED-F987EF0864D6}" type="slidenum">
              <a:rPr lang="en-US"/>
              <a:pPr/>
              <a:t>11</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4213"/>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4478CA-7D77-44DD-89C4-A6BB2E705ED6}" type="slidenum">
              <a:rPr lang="en-US" smtClean="0"/>
              <a:pPr/>
              <a:t>25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Tambang Grasberg yang </a:t>
            </a:r>
            <a:r>
              <a:rPr lang="en-US" sz="1200" kern="1200" dirty="0" err="1" smtClean="0">
                <a:solidFill>
                  <a:schemeClr val="tx1"/>
                </a:solidFill>
                <a:latin typeface="+mn-lt"/>
                <a:ea typeface="+mn-ea"/>
                <a:cs typeface="+mn-cs"/>
              </a:rPr>
              <a:t>terletak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Tembagapura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memiliki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cadangan</a:t>
            </a:r>
            <a:r>
              <a:rPr lang="en-US" sz="1200" kern="1200" dirty="0" smtClean="0">
                <a:solidFill>
                  <a:schemeClr val="tx1"/>
                </a:solidFill>
                <a:latin typeface="+mn-lt"/>
                <a:ea typeface="+mn-ea"/>
                <a:cs typeface="+mn-cs"/>
              </a:rPr>
              <a:t> 2.500 </a:t>
            </a:r>
            <a:r>
              <a:rPr lang="en-US" sz="1200" kern="1200" dirty="0" err="1" smtClean="0">
                <a:solidFill>
                  <a:schemeClr val="tx1"/>
                </a:solidFill>
                <a:latin typeface="+mn-lt"/>
                <a:ea typeface="+mn-ea"/>
                <a:cs typeface="+mn-cs"/>
              </a:rPr>
              <a:t>metrik</a:t>
            </a:r>
            <a:r>
              <a:rPr lang="en-US" sz="1200" kern="1200" dirty="0" smtClean="0">
                <a:solidFill>
                  <a:schemeClr val="tx1"/>
                </a:solidFill>
                <a:latin typeface="+mn-lt"/>
                <a:ea typeface="+mn-ea"/>
                <a:cs typeface="+mn-cs"/>
              </a:rPr>
              <a:t> ton, yang </a:t>
            </a:r>
            <a:r>
              <a:rPr lang="en-US" sz="1200" kern="1200" dirty="0" err="1" smtClean="0">
                <a:solidFill>
                  <a:schemeClr val="tx1"/>
                </a:solidFill>
                <a:latin typeface="+mn-lt"/>
                <a:ea typeface="+mn-ea"/>
                <a:cs typeface="+mn-cs"/>
              </a:rPr>
              <a:t>mengandung</a:t>
            </a:r>
            <a:r>
              <a:rPr lang="en-US" sz="1200" kern="1200" dirty="0" smtClean="0">
                <a:solidFill>
                  <a:schemeClr val="tx1"/>
                </a:solidFill>
                <a:latin typeface="+mn-lt"/>
                <a:ea typeface="+mn-ea"/>
                <a:cs typeface="+mn-cs"/>
              </a:rPr>
              <a:t> 1,13 </a:t>
            </a:r>
            <a:r>
              <a:rPr lang="en-US" sz="1200" kern="1200" dirty="0" err="1" smtClean="0">
                <a:solidFill>
                  <a:schemeClr val="tx1"/>
                </a:solidFill>
                <a:latin typeface="+mn-lt"/>
                <a:ea typeface="+mn-ea"/>
                <a:cs typeface="+mn-cs"/>
              </a:rPr>
              <a:t>persen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tembaga</a:t>
            </a:r>
            <a:r>
              <a:rPr lang="en-US" sz="1200" kern="1200" dirty="0" smtClean="0">
                <a:solidFill>
                  <a:schemeClr val="tx1"/>
                </a:solidFill>
                <a:latin typeface="+mn-lt"/>
                <a:ea typeface="+mn-ea"/>
                <a:cs typeface="+mn-cs"/>
              </a:rPr>
              <a:t>, 1,05 gram per ton </a:t>
            </a:r>
            <a:r>
              <a:rPr lang="en-US" sz="1200" kern="1200" dirty="0" err="1" smtClean="0">
                <a:solidFill>
                  <a:schemeClr val="tx1"/>
                </a:solidFill>
                <a:latin typeface="+mn-lt"/>
                <a:ea typeface="+mn-ea"/>
                <a:cs typeface="+mn-cs"/>
              </a:rPr>
              <a:t>emas</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3,8 gram per ton </a:t>
            </a:r>
            <a:r>
              <a:rPr lang="en-US" sz="1200" kern="1200" dirty="0" err="1" smtClean="0">
                <a:solidFill>
                  <a:schemeClr val="tx1"/>
                </a:solidFill>
                <a:latin typeface="+mn-lt"/>
                <a:ea typeface="+mn-ea"/>
                <a:cs typeface="+mn-cs"/>
              </a:rPr>
              <a:t>perak</a:t>
            </a:r>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err="1" smtClean="0">
                <a:solidFill>
                  <a:schemeClr val="tx1"/>
                </a:solidFill>
                <a:latin typeface="+mn-lt"/>
                <a:ea typeface="+mn-ea"/>
                <a:cs typeface="+mn-cs"/>
              </a:rPr>
              <a:t>Saat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dikuasai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oleh</a:t>
            </a:r>
            <a:r>
              <a:rPr lang="en-US" sz="1200" kern="1200" dirty="0" smtClean="0">
                <a:solidFill>
                  <a:schemeClr val="tx1"/>
                </a:solidFill>
                <a:latin typeface="+mn-lt"/>
                <a:ea typeface="+mn-ea"/>
                <a:cs typeface="+mn-cs"/>
              </a:rPr>
              <a:t> PT. Freeport Indonesia, </a:t>
            </a:r>
            <a:r>
              <a:rPr lang="en-US" sz="1200" kern="1200" dirty="0" err="1" smtClean="0">
                <a:solidFill>
                  <a:schemeClr val="tx1"/>
                </a:solidFill>
                <a:latin typeface="+mn-lt"/>
                <a:ea typeface="+mn-ea"/>
                <a:cs typeface="+mn-cs"/>
              </a:rPr>
              <a:t>sebuah</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perusahaan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Amerika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Serikat</a:t>
            </a:r>
            <a:r>
              <a:rPr lang="en-US" sz="1200" kern="1200" baseline="0" dirty="0" smtClean="0">
                <a:solidFill>
                  <a:schemeClr val="tx1"/>
                </a:solidFill>
                <a:latin typeface="+mn-lt"/>
                <a:ea typeface="+mn-ea"/>
                <a:cs typeface="+mn-cs"/>
              </a:rPr>
              <a:t> yang </a:t>
            </a:r>
            <a:r>
              <a:rPr lang="en-US" sz="1200" kern="1200" baseline="0" dirty="0" err="1" smtClean="0">
                <a:solidFill>
                  <a:schemeClr val="tx1"/>
                </a:solidFill>
                <a:latin typeface="+mn-lt"/>
                <a:ea typeface="+mn-ea"/>
                <a:cs typeface="+mn-cs"/>
              </a:rPr>
              <a:t>sudah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beroperasi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sejak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penanda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tanganan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Kontrak</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Karya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tahun</a:t>
            </a:r>
            <a:r>
              <a:rPr lang="en-US" sz="1200" kern="1200" baseline="0" dirty="0" smtClean="0">
                <a:solidFill>
                  <a:schemeClr val="tx1"/>
                </a:solidFill>
                <a:latin typeface="+mn-lt"/>
                <a:ea typeface="+mn-ea"/>
                <a:cs typeface="+mn-cs"/>
              </a:rPr>
              <a:t> 1967.</a:t>
            </a: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Lokasi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penambangan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pertama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di</a:t>
            </a:r>
            <a:r>
              <a:rPr lang="en-US" sz="1200" kern="1200" baseline="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Ertsberg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setelah</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pada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tahun</a:t>
            </a:r>
            <a:r>
              <a:rPr lang="en-US" sz="1200" b="0" i="0" kern="1200" baseline="0" dirty="0" smtClean="0">
                <a:solidFill>
                  <a:schemeClr val="tx1"/>
                </a:solidFill>
                <a:latin typeface="+mn-lt"/>
                <a:ea typeface="+mn-ea"/>
                <a:cs typeface="+mn-cs"/>
              </a:rPr>
              <a:t> 1988 </a:t>
            </a:r>
            <a:r>
              <a:rPr lang="en-US" sz="1200" b="0" i="0" kern="1200" baseline="0" dirty="0" err="1" smtClean="0">
                <a:solidFill>
                  <a:schemeClr val="tx1"/>
                </a:solidFill>
                <a:latin typeface="+mn-lt"/>
                <a:ea typeface="+mn-ea"/>
                <a:cs typeface="+mn-cs"/>
              </a:rPr>
              <a:t>ditemukan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cadangan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tembaga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emas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di</a:t>
            </a:r>
            <a:r>
              <a:rPr lang="en-US" sz="1200" b="0" i="0" kern="1200" baseline="0" dirty="0" smtClean="0">
                <a:solidFill>
                  <a:schemeClr val="tx1"/>
                </a:solidFill>
                <a:latin typeface="+mn-lt"/>
                <a:ea typeface="+mn-ea"/>
                <a:cs typeface="+mn-cs"/>
              </a:rPr>
              <a:t> Grasberg, </a:t>
            </a:r>
            <a:r>
              <a:rPr lang="en-US" sz="1200" b="0" i="0" kern="1200" baseline="0" dirty="0" err="1" smtClean="0">
                <a:solidFill>
                  <a:schemeClr val="tx1"/>
                </a:solidFill>
                <a:latin typeface="+mn-lt"/>
                <a:ea typeface="+mn-ea"/>
                <a:cs typeface="+mn-cs"/>
              </a:rPr>
              <a:t>maka</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operasi</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penambangan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dilanjutkan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ke</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lokasi</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sekarang</a:t>
            </a:r>
            <a:r>
              <a:rPr lang="en-US" sz="1200" b="0" i="0" kern="1200" baseline="0" dirty="0" smtClean="0">
                <a:solidFill>
                  <a:schemeClr val="tx1"/>
                </a:solidFill>
                <a:latin typeface="+mn-lt"/>
                <a:ea typeface="+mn-ea"/>
                <a:cs typeface="+mn-cs"/>
              </a:rPr>
              <a:t>.</a:t>
            </a:r>
          </a:p>
          <a:p>
            <a:endParaRPr lang="en-US" sz="1200" b="0" i="0" kern="1200" baseline="0" dirty="0" smtClean="0">
              <a:solidFill>
                <a:schemeClr val="tx1"/>
              </a:solidFill>
              <a:latin typeface="+mn-lt"/>
              <a:ea typeface="+mn-ea"/>
              <a:cs typeface="+mn-cs"/>
            </a:endParaRPr>
          </a:p>
          <a:p>
            <a:r>
              <a:rPr lang="en-US" sz="1200" b="0" i="0" kern="1200" dirty="0" err="1" smtClean="0">
                <a:solidFill>
                  <a:schemeClr val="tx1"/>
                </a:solidFill>
                <a:latin typeface="+mn-lt"/>
                <a:ea typeface="+mn-ea"/>
                <a:cs typeface="+mn-cs"/>
              </a:rPr>
              <a:t>Pada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Tahun</a:t>
            </a:r>
            <a:r>
              <a:rPr lang="en-US" sz="1200" b="0" i="0" kern="1200" dirty="0" smtClean="0">
                <a:solidFill>
                  <a:schemeClr val="tx1"/>
                </a:solidFill>
                <a:latin typeface="+mn-lt"/>
                <a:ea typeface="+mn-ea"/>
                <a:cs typeface="+mn-cs"/>
              </a:rPr>
              <a:t> 2001 Tingkat </a:t>
            </a:r>
            <a:r>
              <a:rPr lang="en-US" sz="1200" b="0" i="0" kern="1200" dirty="0" err="1" smtClean="0">
                <a:solidFill>
                  <a:schemeClr val="tx1"/>
                </a:solidFill>
                <a:latin typeface="+mn-lt"/>
                <a:ea typeface="+mn-ea"/>
                <a:cs typeface="+mn-cs"/>
              </a:rPr>
              <a:t>produksi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pabrik</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pengolahan</a:t>
            </a:r>
            <a:r>
              <a:rPr lang="en-US" sz="1200" b="0" i="0" kern="1200" dirty="0" smtClean="0">
                <a:solidFill>
                  <a:schemeClr val="tx1"/>
                </a:solidFill>
                <a:latin typeface="+mn-lt"/>
                <a:ea typeface="+mn-ea"/>
                <a:cs typeface="+mn-cs"/>
              </a:rPr>
              <a:t> (mill) </a:t>
            </a:r>
            <a:r>
              <a:rPr lang="en-US" sz="1200" b="0" i="0" kern="1200" dirty="0" err="1" smtClean="0">
                <a:solidFill>
                  <a:schemeClr val="tx1"/>
                </a:solidFill>
                <a:latin typeface="+mn-lt"/>
                <a:ea typeface="+mn-ea"/>
                <a:cs typeface="+mn-cs"/>
              </a:rPr>
              <a:t>mencapai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rekor</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dengan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hampir</a:t>
            </a:r>
            <a:r>
              <a:rPr lang="en-US" sz="1200" b="0" i="0" kern="1200" dirty="0" smtClean="0">
                <a:solidFill>
                  <a:schemeClr val="tx1"/>
                </a:solidFill>
                <a:latin typeface="+mn-lt"/>
                <a:ea typeface="+mn-ea"/>
                <a:cs typeface="+mn-cs"/>
              </a:rPr>
              <a:t> 238.000 ton/</a:t>
            </a:r>
            <a:r>
              <a:rPr lang="en-US" sz="1200" b="0" i="0" kern="1200" dirty="0" err="1" smtClean="0">
                <a:solidFill>
                  <a:schemeClr val="tx1"/>
                </a:solidFill>
                <a:latin typeface="+mn-lt"/>
                <a:ea typeface="+mn-ea"/>
                <a:cs typeface="+mn-cs"/>
              </a:rPr>
              <a:t>hari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serta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produksi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emas</a:t>
            </a:r>
            <a:r>
              <a:rPr lang="en-US" sz="1200" b="0" i="0" kern="1200" dirty="0" smtClean="0">
                <a:solidFill>
                  <a:schemeClr val="tx1"/>
                </a:solidFill>
                <a:latin typeface="+mn-lt"/>
                <a:ea typeface="+mn-ea"/>
                <a:cs typeface="+mn-cs"/>
              </a:rPr>
              <a:t> rata-rata </a:t>
            </a:r>
            <a:r>
              <a:rPr lang="en-US" sz="1200" b="0" i="0" kern="1200" dirty="0" err="1" smtClean="0">
                <a:solidFill>
                  <a:schemeClr val="tx1"/>
                </a:solidFill>
                <a:latin typeface="+mn-lt"/>
                <a:ea typeface="+mn-ea"/>
                <a:cs typeface="+mn-cs"/>
              </a:rPr>
              <a:t>setiap</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tahun</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mencapai</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hampir</a:t>
            </a:r>
            <a:r>
              <a:rPr lang="en-US" sz="1200" b="0" i="0" kern="1200" dirty="0" smtClean="0">
                <a:solidFill>
                  <a:schemeClr val="tx1"/>
                </a:solidFill>
                <a:latin typeface="+mn-lt"/>
                <a:ea typeface="+mn-ea"/>
                <a:cs typeface="+mn-cs"/>
              </a:rPr>
              <a:t> 3,5 </a:t>
            </a:r>
            <a:r>
              <a:rPr lang="en-US" sz="1200" b="0" i="0" kern="1200" dirty="0" err="1" smtClean="0">
                <a:solidFill>
                  <a:schemeClr val="tx1"/>
                </a:solidFill>
                <a:latin typeface="+mn-lt"/>
                <a:ea typeface="+mn-ea"/>
                <a:cs typeface="+mn-cs"/>
              </a:rPr>
              <a:t>juta</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ons</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atau</a:t>
            </a:r>
            <a:r>
              <a:rPr lang="en-US" sz="1200" b="0" i="0" kern="1200" baseline="0" dirty="0" smtClean="0">
                <a:solidFill>
                  <a:schemeClr val="tx1"/>
                </a:solidFill>
                <a:latin typeface="+mn-lt"/>
                <a:ea typeface="+mn-ea"/>
                <a:cs typeface="+mn-cs"/>
              </a:rPr>
              <a:t> 108,5 ton. (</a:t>
            </a:r>
            <a:r>
              <a:rPr lang="en-US" sz="1200" b="0" i="0" kern="1200" baseline="0" dirty="0" err="1" smtClean="0">
                <a:solidFill>
                  <a:schemeClr val="tx1"/>
                </a:solidFill>
                <a:latin typeface="+mn-lt"/>
                <a:ea typeface="+mn-ea"/>
                <a:cs typeface="+mn-cs"/>
              </a:rPr>
              <a:t>Catatan</a:t>
            </a:r>
            <a:r>
              <a:rPr lang="en-US" sz="1200" b="0" i="0" kern="1200" baseline="0" dirty="0" smtClean="0">
                <a:solidFill>
                  <a:schemeClr val="tx1"/>
                </a:solidFill>
                <a:latin typeface="+mn-lt"/>
                <a:ea typeface="+mn-ea"/>
                <a:cs typeface="+mn-cs"/>
              </a:rPr>
              <a:t> 1 </a:t>
            </a:r>
            <a:r>
              <a:rPr lang="en-US" sz="1200" b="0" i="0" kern="1200" baseline="0" dirty="0" err="1" smtClean="0">
                <a:solidFill>
                  <a:schemeClr val="tx1"/>
                </a:solidFill>
                <a:latin typeface="+mn-lt"/>
                <a:ea typeface="+mn-ea"/>
                <a:cs typeface="+mn-cs"/>
              </a:rPr>
              <a:t>ons</a:t>
            </a:r>
            <a:r>
              <a:rPr lang="en-US" sz="1200" b="0" i="0" kern="1200" baseline="0" dirty="0" smtClean="0">
                <a:solidFill>
                  <a:schemeClr val="tx1"/>
                </a:solidFill>
                <a:latin typeface="+mn-lt"/>
                <a:ea typeface="+mn-ea"/>
                <a:cs typeface="+mn-cs"/>
              </a:rPr>
              <a:t> = 31 </a:t>
            </a:r>
            <a:r>
              <a:rPr lang="en-US" sz="1200" b="0" i="0" kern="1200" baseline="0" dirty="0" err="1" smtClean="0">
                <a:solidFill>
                  <a:schemeClr val="tx1"/>
                </a:solidFill>
                <a:latin typeface="+mn-lt"/>
                <a:ea typeface="+mn-ea"/>
                <a:cs typeface="+mn-cs"/>
              </a:rPr>
              <a:t>gr</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B429FDAC-81B2-4C6D-86D3-4FB26D9BA627}"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latin typeface="+mn-lt"/>
                <a:ea typeface="+mn-ea"/>
                <a:cs typeface="+mn-cs"/>
              </a:rPr>
              <a:t>Masa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tambang</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Batu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Hijau</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diperkirakan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bisa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sampai</a:t>
            </a:r>
            <a:r>
              <a:rPr lang="en-US" sz="1200" kern="1200" dirty="0" smtClean="0">
                <a:solidFill>
                  <a:schemeClr val="tx1"/>
                </a:solidFill>
                <a:latin typeface="+mn-lt"/>
                <a:ea typeface="+mn-ea"/>
                <a:cs typeface="+mn-cs"/>
              </a:rPr>
              <a:t> 25 </a:t>
            </a:r>
            <a:r>
              <a:rPr lang="en-US" sz="1200" kern="1200" dirty="0" err="1" smtClean="0">
                <a:solidFill>
                  <a:schemeClr val="tx1"/>
                </a:solidFill>
                <a:latin typeface="+mn-lt"/>
                <a:ea typeface="+mn-ea"/>
                <a:cs typeface="+mn-cs"/>
              </a:rPr>
              <a:t>tahun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saat</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ini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dikuasai</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oleh</a:t>
            </a:r>
            <a:r>
              <a:rPr lang="en-US" sz="1200" kern="1200" dirty="0" smtClean="0">
                <a:solidFill>
                  <a:schemeClr val="tx1"/>
                </a:solidFill>
                <a:latin typeface="+mn-lt"/>
                <a:ea typeface="+mn-ea"/>
                <a:cs typeface="+mn-cs"/>
              </a:rPr>
              <a:t> PT. Newmont Nusa Tenggara. </a:t>
            </a:r>
            <a:r>
              <a:rPr lang="en-US" sz="1200" kern="1200" dirty="0" err="1" smtClean="0">
                <a:solidFill>
                  <a:schemeClr val="tx1"/>
                </a:solidFill>
                <a:latin typeface="+mn-lt"/>
                <a:ea typeface="+mn-ea"/>
                <a:cs typeface="+mn-cs"/>
              </a:rPr>
              <a:t>Produksi</a:t>
            </a:r>
            <a:r>
              <a:rPr lang="en-US" sz="1200" kern="1200" dirty="0" smtClean="0">
                <a:solidFill>
                  <a:schemeClr val="tx1"/>
                </a:solidFill>
                <a:latin typeface="+mn-lt"/>
                <a:ea typeface="+mn-ea"/>
                <a:cs typeface="+mn-cs"/>
              </a:rPr>
              <a:t> per </a:t>
            </a:r>
            <a:r>
              <a:rPr lang="en-US" sz="1200" kern="1200" dirty="0" err="1" smtClean="0">
                <a:solidFill>
                  <a:schemeClr val="tx1"/>
                </a:solidFill>
                <a:latin typeface="+mn-lt"/>
                <a:ea typeface="+mn-ea"/>
                <a:cs typeface="+mn-cs"/>
              </a:rPr>
              <a:t>tahun</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mencapai</a:t>
            </a:r>
            <a:r>
              <a:rPr lang="en-US" sz="1200" kern="1200" dirty="0" smtClean="0">
                <a:solidFill>
                  <a:schemeClr val="tx1"/>
                </a:solidFill>
                <a:latin typeface="+mn-lt"/>
                <a:ea typeface="+mn-ea"/>
                <a:cs typeface="+mn-cs"/>
              </a:rPr>
              <a:t> 245.000 ton </a:t>
            </a:r>
            <a:r>
              <a:rPr lang="en-US" sz="1200" kern="1200" dirty="0" err="1" smtClean="0">
                <a:solidFill>
                  <a:schemeClr val="tx1"/>
                </a:solidFill>
                <a:latin typeface="+mn-lt"/>
                <a:ea typeface="+mn-ea"/>
                <a:cs typeface="+mn-cs"/>
              </a:rPr>
              <a:t>tembaga</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dan</a:t>
            </a:r>
            <a:r>
              <a:rPr lang="en-US" sz="1200" kern="1200" dirty="0" smtClean="0">
                <a:solidFill>
                  <a:schemeClr val="tx1"/>
                </a:solidFill>
                <a:latin typeface="+mn-lt"/>
                <a:ea typeface="+mn-ea"/>
                <a:cs typeface="+mn-cs"/>
              </a:rPr>
              <a:t> 18 ton </a:t>
            </a:r>
            <a:r>
              <a:rPr lang="en-US" sz="1200" kern="1200" dirty="0" err="1" smtClean="0">
                <a:solidFill>
                  <a:schemeClr val="tx1"/>
                </a:solidFill>
                <a:latin typeface="+mn-lt"/>
                <a:ea typeface="+mn-ea"/>
                <a:cs typeface="+mn-cs"/>
              </a:rPr>
              <a:t>emas</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B429FDAC-81B2-4C6D-86D3-4FB26D9BA627}" type="slidenum">
              <a:rPr lang="en-US" smtClean="0"/>
              <a:pPr/>
              <a:t>28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29FDAC-81B2-4C6D-86D3-4FB26D9BA627}"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p:spPr>
          <p:txBody>
            <a:bodyPr wrap="none" anchor="ctr"/>
            <a:lstStyle/>
            <a:p>
              <a:pPr algn="ctr">
                <a:defRPr/>
              </a:pPr>
              <a:endParaRPr lang="id-ID"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p:spPr>
          <p:txBody>
            <a:bodyPr wrap="none" anchor="ctr"/>
            <a:lstStyle/>
            <a:p>
              <a:pPr algn="ctr">
                <a:defRPr/>
              </a:pPr>
              <a:endParaRPr lang="id-ID"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4416" y="0"/>
                </a:cxn>
                <a:cxn ang="0">
                  <a:pos x="4917" y="500"/>
                </a:cxn>
                <a:cxn ang="0">
                  <a:pos x="4417" y="1000"/>
                </a:cxn>
                <a:cxn ang="0">
                  <a:pos x="0" y="1000"/>
                </a:cxn>
              </a:cxnLst>
              <a:rect l="T0" t="T1" r="T2" b="T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w="9525">
              <a:noFill/>
              <a:miter lim="800000"/>
              <a:headEnd/>
              <a:tailEnd/>
            </a:ln>
          </p:spPr>
          <p:txBody>
            <a:bodyPr/>
            <a:lstStyle/>
            <a:p>
              <a:pPr>
                <a:defRPr/>
              </a:pPr>
              <a:endParaRPr lang="id-ID" sz="2400">
                <a:latin typeface="Times New Roman" pitchFamily="18" charset="0"/>
              </a:endParaRPr>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a:effectLst/>
          </p:spPr>
          <p:txBody>
            <a:bodyPr/>
            <a:lstStyle/>
            <a:p>
              <a:pPr>
                <a:defRPr/>
              </a:pPr>
              <a:endParaRPr lang="id-ID"/>
            </a:p>
          </p:txBody>
        </p:sp>
      </p:grpSp>
      <p:sp>
        <p:nvSpPr>
          <p:cNvPr id="6151"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6152"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A58DC710-974A-4CAA-B7EA-E40F1839474F}" type="slidenum">
              <a:rPr lang="en-US"/>
              <a:pPr>
                <a:defRPr/>
              </a:pPr>
              <a:t>‹#›</a:t>
            </a:fld>
            <a:endParaRPr lang="en-US"/>
          </a:p>
        </p:txBody>
      </p:sp>
    </p:spTree>
    <p:extLst>
      <p:ext uri="{BB962C8B-B14F-4D97-AF65-F5344CB8AC3E}">
        <p14:creationId xmlns="" xmlns:p14="http://schemas.microsoft.com/office/powerpoint/2010/main" val="255317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39C916A8-A541-40D0-9498-A3095CCCD41B}" type="slidenum">
              <a:rPr lang="en-US"/>
              <a:pPr>
                <a:defRPr/>
              </a:pPr>
              <a:t>‹#›</a:t>
            </a:fld>
            <a:endParaRPr lang="en-US"/>
          </a:p>
        </p:txBody>
      </p:sp>
    </p:spTree>
    <p:extLst>
      <p:ext uri="{BB962C8B-B14F-4D97-AF65-F5344CB8AC3E}">
        <p14:creationId xmlns="" xmlns:p14="http://schemas.microsoft.com/office/powerpoint/2010/main" val="1310723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51B7D3F2-9055-4CF4-9D6D-24B5C1B9AD71}" type="slidenum">
              <a:rPr lang="en-US"/>
              <a:pPr>
                <a:defRPr/>
              </a:pPr>
              <a:t>‹#›</a:t>
            </a:fld>
            <a:endParaRPr lang="en-US"/>
          </a:p>
        </p:txBody>
      </p:sp>
    </p:spTree>
    <p:extLst>
      <p:ext uri="{BB962C8B-B14F-4D97-AF65-F5344CB8AC3E}">
        <p14:creationId xmlns="" xmlns:p14="http://schemas.microsoft.com/office/powerpoint/2010/main" val="2769454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658938" y="1600200"/>
            <a:ext cx="6837362" cy="3200400"/>
            <a:chOff x="1045" y="1008"/>
            <a:chExt cx="4307" cy="2016"/>
          </a:xfrm>
        </p:grpSpPr>
        <p:sp>
          <p:nvSpPr>
            <p:cNvPr id="5" name="Oval 3"/>
            <p:cNvSpPr>
              <a:spLocks noChangeArrowheads="1"/>
            </p:cNvSpPr>
            <p:nvPr/>
          </p:nvSpPr>
          <p:spPr bwMode="hidden">
            <a:xfrm flipH="1">
              <a:off x="4392" y="1008"/>
              <a:ext cx="960" cy="960"/>
            </a:xfrm>
            <a:prstGeom prst="ellipse">
              <a:avLst/>
            </a:prstGeom>
            <a:solidFill>
              <a:schemeClr val="accent2"/>
            </a:solidFill>
            <a:ln w="9525">
              <a:noFill/>
              <a:round/>
              <a:headEnd/>
              <a:tailEnd/>
            </a:ln>
            <a:effectLst/>
          </p:spPr>
          <p:txBody>
            <a:bodyPr wrap="none" anchor="ctr"/>
            <a:lstStyle/>
            <a:p>
              <a:pPr algn="ctr">
                <a:defRPr/>
              </a:pPr>
              <a:endParaRPr lang="id-ID" sz="2400">
                <a:latin typeface="Times New Roman" pitchFamily="18" charset="0"/>
              </a:endParaRPr>
            </a:p>
          </p:txBody>
        </p:sp>
        <p:sp>
          <p:nvSpPr>
            <p:cNvPr id="6" name="Oval 4"/>
            <p:cNvSpPr>
              <a:spLocks noChangeArrowheads="1"/>
            </p:cNvSpPr>
            <p:nvPr/>
          </p:nvSpPr>
          <p:spPr bwMode="hidden">
            <a:xfrm flipH="1">
              <a:off x="3264" y="1008"/>
              <a:ext cx="960" cy="960"/>
            </a:xfrm>
            <a:prstGeom prst="ellipse">
              <a:avLst/>
            </a:prstGeom>
            <a:solidFill>
              <a:schemeClr val="accent2"/>
            </a:solidFill>
            <a:ln w="9525">
              <a:noFill/>
              <a:round/>
              <a:headEnd/>
              <a:tailEnd/>
            </a:ln>
            <a:effectLst/>
          </p:spPr>
          <p:txBody>
            <a:bodyPr wrap="none" anchor="ctr"/>
            <a:lstStyle/>
            <a:p>
              <a:pPr algn="ctr">
                <a:defRPr/>
              </a:pPr>
              <a:endParaRPr lang="id-ID" sz="2400">
                <a:latin typeface="Times New Roman" pitchFamily="18" charset="0"/>
              </a:endParaRPr>
            </a:p>
          </p:txBody>
        </p:sp>
        <p:sp>
          <p:nvSpPr>
            <p:cNvPr id="7" name="Oval 5"/>
            <p:cNvSpPr>
              <a:spLocks noChangeArrowheads="1"/>
            </p:cNvSpPr>
            <p:nvPr/>
          </p:nvSpPr>
          <p:spPr bwMode="hidden">
            <a:xfrm flipH="1">
              <a:off x="2136" y="1008"/>
              <a:ext cx="960" cy="960"/>
            </a:xfrm>
            <a:prstGeom prst="ellipse">
              <a:avLst/>
            </a:prstGeom>
            <a:noFill/>
            <a:ln w="28575">
              <a:solidFill>
                <a:schemeClr val="accent2"/>
              </a:solidFill>
              <a:round/>
              <a:headEnd/>
              <a:tailEnd/>
            </a:ln>
            <a:effectLst/>
          </p:spPr>
          <p:txBody>
            <a:bodyPr wrap="none" anchor="ctr"/>
            <a:lstStyle/>
            <a:p>
              <a:pPr algn="ctr">
                <a:defRPr/>
              </a:pPr>
              <a:endParaRPr lang="id-ID" sz="2400">
                <a:latin typeface="Times New Roman" pitchFamily="18" charset="0"/>
              </a:endParaRPr>
            </a:p>
          </p:txBody>
        </p:sp>
        <p:sp>
          <p:nvSpPr>
            <p:cNvPr id="8" name="Oval 6"/>
            <p:cNvSpPr>
              <a:spLocks noChangeArrowheads="1"/>
            </p:cNvSpPr>
            <p:nvPr/>
          </p:nvSpPr>
          <p:spPr bwMode="hidden">
            <a:xfrm flipH="1">
              <a:off x="2136" y="2064"/>
              <a:ext cx="960" cy="960"/>
            </a:xfrm>
            <a:prstGeom prst="ellipse">
              <a:avLst/>
            </a:prstGeom>
            <a:solidFill>
              <a:schemeClr val="accent2"/>
            </a:solidFill>
            <a:ln w="28575">
              <a:noFill/>
              <a:round/>
              <a:headEnd/>
              <a:tailEnd/>
            </a:ln>
            <a:effectLst/>
          </p:spPr>
          <p:txBody>
            <a:bodyPr wrap="none" anchor="ctr"/>
            <a:lstStyle/>
            <a:p>
              <a:pPr algn="ctr">
                <a:defRPr/>
              </a:pPr>
              <a:endParaRPr lang="id-ID" sz="2400">
                <a:latin typeface="Times New Roman" pitchFamily="18" charset="0"/>
              </a:endParaRPr>
            </a:p>
          </p:txBody>
        </p:sp>
        <p:sp>
          <p:nvSpPr>
            <p:cNvPr id="9" name="Oval 7"/>
            <p:cNvSpPr>
              <a:spLocks noChangeArrowheads="1"/>
            </p:cNvSpPr>
            <p:nvPr/>
          </p:nvSpPr>
          <p:spPr bwMode="hidden">
            <a:xfrm flipH="1">
              <a:off x="1045" y="2064"/>
              <a:ext cx="960" cy="960"/>
            </a:xfrm>
            <a:prstGeom prst="ellipse">
              <a:avLst/>
            </a:prstGeom>
            <a:solidFill>
              <a:schemeClr val="accent2"/>
            </a:solidFill>
            <a:ln w="9525">
              <a:noFill/>
              <a:round/>
              <a:headEnd/>
              <a:tailEnd/>
            </a:ln>
            <a:effectLst/>
          </p:spPr>
          <p:txBody>
            <a:bodyPr wrap="none" anchor="ctr"/>
            <a:lstStyle/>
            <a:p>
              <a:pPr algn="ctr">
                <a:defRPr/>
              </a:pPr>
              <a:endParaRPr lang="id-ID" sz="2400">
                <a:latin typeface="Times New Roman" pitchFamily="18" charset="0"/>
              </a:endParaRPr>
            </a:p>
          </p:txBody>
        </p:sp>
        <p:sp>
          <p:nvSpPr>
            <p:cNvPr id="10" name="Oval 8"/>
            <p:cNvSpPr>
              <a:spLocks noChangeArrowheads="1"/>
            </p:cNvSpPr>
            <p:nvPr/>
          </p:nvSpPr>
          <p:spPr bwMode="hidden">
            <a:xfrm flipH="1">
              <a:off x="4392" y="2064"/>
              <a:ext cx="960" cy="960"/>
            </a:xfrm>
            <a:prstGeom prst="ellipse">
              <a:avLst/>
            </a:prstGeom>
            <a:noFill/>
            <a:ln w="28575">
              <a:solidFill>
                <a:schemeClr val="accent2"/>
              </a:solidFill>
              <a:round/>
              <a:headEnd/>
              <a:tailEnd/>
            </a:ln>
            <a:effectLst/>
          </p:spPr>
          <p:txBody>
            <a:bodyPr wrap="none" anchor="ctr"/>
            <a:lstStyle/>
            <a:p>
              <a:pPr algn="ctr">
                <a:defRPr/>
              </a:pPr>
              <a:endParaRPr lang="id-ID" sz="2400">
                <a:latin typeface="Times New Roman" pitchFamily="18" charset="0"/>
              </a:endParaRPr>
            </a:p>
          </p:txBody>
        </p:sp>
      </p:grpSp>
      <p:sp>
        <p:nvSpPr>
          <p:cNvPr id="12300" name="Rectangle 12"/>
          <p:cNvSpPr>
            <a:spLocks noGrp="1" noChangeArrowheads="1"/>
          </p:cNvSpPr>
          <p:nvPr>
            <p:ph type="ctrTitle"/>
          </p:nvPr>
        </p:nvSpPr>
        <p:spPr>
          <a:xfrm>
            <a:off x="685800" y="1219200"/>
            <a:ext cx="7772400" cy="1933575"/>
          </a:xfrm>
        </p:spPr>
        <p:txBody>
          <a:bodyPr anchor="b"/>
          <a:lstStyle>
            <a:lvl1pPr algn="r">
              <a:defRPr sz="4400"/>
            </a:lvl1pPr>
          </a:lstStyle>
          <a:p>
            <a:r>
              <a:rPr lang="en-US"/>
              <a:t>Click to edit Master title style</a:t>
            </a:r>
          </a:p>
        </p:txBody>
      </p:sp>
      <p:sp>
        <p:nvSpPr>
          <p:cNvPr id="12301" name="Rectangle 13"/>
          <p:cNvSpPr>
            <a:spLocks noGrp="1" noChangeArrowheads="1"/>
          </p:cNvSpPr>
          <p:nvPr>
            <p:ph type="subTitle" idx="1"/>
          </p:nvPr>
        </p:nvSpPr>
        <p:spPr>
          <a:xfrm>
            <a:off x="2057400" y="3505200"/>
            <a:ext cx="6400800" cy="1752600"/>
          </a:xfrm>
        </p:spPr>
        <p:txBody>
          <a:bodyPr/>
          <a:lstStyle>
            <a:lvl1pPr marL="0" indent="0" algn="r">
              <a:buFont typeface="Wingdings" pitchFamily="2" charset="2"/>
              <a:buNone/>
              <a:defRPr/>
            </a:lvl1pPr>
          </a:lstStyle>
          <a:p>
            <a:r>
              <a:rPr lang="en-US"/>
              <a:t>Click to edit Master subtitle style</a:t>
            </a:r>
          </a:p>
        </p:txBody>
      </p:sp>
      <p:sp>
        <p:nvSpPr>
          <p:cNvPr id="11" name="Rectangle 9"/>
          <p:cNvSpPr>
            <a:spLocks noGrp="1" noChangeArrowheads="1"/>
          </p:cNvSpPr>
          <p:nvPr>
            <p:ph type="dt" sz="half" idx="10"/>
          </p:nvPr>
        </p:nvSpPr>
        <p:spPr/>
        <p:txBody>
          <a:bodyPr/>
          <a:lstStyle>
            <a:lvl1pPr>
              <a:defRPr/>
            </a:lvl1pPr>
          </a:lstStyle>
          <a:p>
            <a:pPr>
              <a:defRPr/>
            </a:pPr>
            <a:endParaRPr lang="en-US"/>
          </a:p>
        </p:txBody>
      </p:sp>
      <p:sp>
        <p:nvSpPr>
          <p:cNvPr id="12" name="Rectangle 10"/>
          <p:cNvSpPr>
            <a:spLocks noGrp="1" noChangeArrowheads="1"/>
          </p:cNvSpPr>
          <p:nvPr>
            <p:ph type="ftr" sz="quarter" idx="11"/>
          </p:nvPr>
        </p:nvSpPr>
        <p:spPr/>
        <p:txBody>
          <a:bodyPr/>
          <a:lstStyle>
            <a:lvl1pPr>
              <a:defRPr/>
            </a:lvl1pPr>
          </a:lstStyle>
          <a:p>
            <a:pPr>
              <a:defRPr/>
            </a:pPr>
            <a:endParaRPr lang="en-US"/>
          </a:p>
        </p:txBody>
      </p:sp>
      <p:sp>
        <p:nvSpPr>
          <p:cNvPr id="13" name="Rectangle 11"/>
          <p:cNvSpPr>
            <a:spLocks noGrp="1" noChangeArrowheads="1"/>
          </p:cNvSpPr>
          <p:nvPr>
            <p:ph type="sldNum" sz="quarter" idx="12"/>
          </p:nvPr>
        </p:nvSpPr>
        <p:spPr/>
        <p:txBody>
          <a:bodyPr/>
          <a:lstStyle>
            <a:lvl1pPr>
              <a:defRPr/>
            </a:lvl1pPr>
          </a:lstStyle>
          <a:p>
            <a:pPr>
              <a:defRPr/>
            </a:pPr>
            <a:fld id="{040F9D15-68E2-491F-BC8A-8C974881EA3F}" type="slidenum">
              <a:rPr lang="en-US"/>
              <a:pPr>
                <a:defRPr/>
              </a:pPr>
              <a:t>‹#›</a:t>
            </a:fld>
            <a:endParaRPr lang="en-US"/>
          </a:p>
        </p:txBody>
      </p:sp>
    </p:spTree>
    <p:extLst>
      <p:ext uri="{BB962C8B-B14F-4D97-AF65-F5344CB8AC3E}">
        <p14:creationId xmlns="" xmlns:p14="http://schemas.microsoft.com/office/powerpoint/2010/main" val="31563125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3675CA78-2EBD-4DA7-B03F-D5B8BBDFD917}" type="slidenum">
              <a:rPr lang="en-US"/>
              <a:pPr>
                <a:defRPr/>
              </a:pPr>
              <a:t>‹#›</a:t>
            </a:fld>
            <a:endParaRPr lang="en-US"/>
          </a:p>
        </p:txBody>
      </p:sp>
    </p:spTree>
    <p:extLst>
      <p:ext uri="{BB962C8B-B14F-4D97-AF65-F5344CB8AC3E}">
        <p14:creationId xmlns="" xmlns:p14="http://schemas.microsoft.com/office/powerpoint/2010/main" val="726519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B190C268-30BE-41C5-B4E6-134397CEC3BE}" type="slidenum">
              <a:rPr lang="en-US"/>
              <a:pPr>
                <a:defRPr/>
              </a:pPr>
              <a:t>‹#›</a:t>
            </a:fld>
            <a:endParaRPr lang="en-US"/>
          </a:p>
        </p:txBody>
      </p:sp>
    </p:spTree>
    <p:extLst>
      <p:ext uri="{BB962C8B-B14F-4D97-AF65-F5344CB8AC3E}">
        <p14:creationId xmlns="" xmlns:p14="http://schemas.microsoft.com/office/powerpoint/2010/main" val="1920472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1B5A8BD9-5FD5-4FED-9D76-95F69CF752F0}" type="slidenum">
              <a:rPr lang="en-US"/>
              <a:pPr>
                <a:defRPr/>
              </a:pPr>
              <a:t>‹#›</a:t>
            </a:fld>
            <a:endParaRPr lang="en-US"/>
          </a:p>
        </p:txBody>
      </p:sp>
    </p:spTree>
    <p:extLst>
      <p:ext uri="{BB962C8B-B14F-4D97-AF65-F5344CB8AC3E}">
        <p14:creationId xmlns="" xmlns:p14="http://schemas.microsoft.com/office/powerpoint/2010/main" val="3088597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9"/>
          <p:cNvSpPr>
            <a:spLocks noGrp="1" noChangeArrowheads="1"/>
          </p:cNvSpPr>
          <p:nvPr>
            <p:ph type="dt" sz="half" idx="10"/>
          </p:nvPr>
        </p:nvSpPr>
        <p:spPr>
          <a:ln/>
        </p:spPr>
        <p:txBody>
          <a:bodyPr/>
          <a:lstStyle>
            <a:lvl1pPr>
              <a:defRPr/>
            </a:lvl1pPr>
          </a:lstStyle>
          <a:p>
            <a:pPr>
              <a:defRPr/>
            </a:pPr>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
        <p:nvSpPr>
          <p:cNvPr id="9" name="Rectangle 11"/>
          <p:cNvSpPr>
            <a:spLocks noGrp="1" noChangeArrowheads="1"/>
          </p:cNvSpPr>
          <p:nvPr>
            <p:ph type="sldNum" sz="quarter" idx="12"/>
          </p:nvPr>
        </p:nvSpPr>
        <p:spPr>
          <a:ln/>
        </p:spPr>
        <p:txBody>
          <a:bodyPr/>
          <a:lstStyle>
            <a:lvl1pPr>
              <a:defRPr/>
            </a:lvl1pPr>
          </a:lstStyle>
          <a:p>
            <a:pPr>
              <a:defRPr/>
            </a:pPr>
            <a:fld id="{73094DB3-E7FF-4A8F-85EB-691B8381F8FC}" type="slidenum">
              <a:rPr lang="en-US"/>
              <a:pPr>
                <a:defRPr/>
              </a:pPr>
              <a:t>‹#›</a:t>
            </a:fld>
            <a:endParaRPr lang="en-US"/>
          </a:p>
        </p:txBody>
      </p:sp>
    </p:spTree>
    <p:extLst>
      <p:ext uri="{BB962C8B-B14F-4D97-AF65-F5344CB8AC3E}">
        <p14:creationId xmlns="" xmlns:p14="http://schemas.microsoft.com/office/powerpoint/2010/main" val="103823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9"/>
          <p:cNvSpPr>
            <a:spLocks noGrp="1" noChangeArrowheads="1"/>
          </p:cNvSpPr>
          <p:nvPr>
            <p:ph type="dt" sz="half" idx="10"/>
          </p:nvPr>
        </p:nvSpPr>
        <p:spPr>
          <a:ln/>
        </p:spPr>
        <p:txBody>
          <a:bodyPr/>
          <a:lstStyle>
            <a:lvl1pPr>
              <a:defRPr/>
            </a:lvl1pPr>
          </a:lstStyle>
          <a:p>
            <a:pPr>
              <a:defRPr/>
            </a:pPr>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
        <p:nvSpPr>
          <p:cNvPr id="5" name="Rectangle 11"/>
          <p:cNvSpPr>
            <a:spLocks noGrp="1" noChangeArrowheads="1"/>
          </p:cNvSpPr>
          <p:nvPr>
            <p:ph type="sldNum" sz="quarter" idx="12"/>
          </p:nvPr>
        </p:nvSpPr>
        <p:spPr>
          <a:ln/>
        </p:spPr>
        <p:txBody>
          <a:bodyPr/>
          <a:lstStyle>
            <a:lvl1pPr>
              <a:defRPr/>
            </a:lvl1pPr>
          </a:lstStyle>
          <a:p>
            <a:pPr>
              <a:defRPr/>
            </a:pPr>
            <a:fld id="{F0BA1681-F869-4926-AB1F-66D396BAF139}" type="slidenum">
              <a:rPr lang="en-US"/>
              <a:pPr>
                <a:defRPr/>
              </a:pPr>
              <a:t>‹#›</a:t>
            </a:fld>
            <a:endParaRPr lang="en-US"/>
          </a:p>
        </p:txBody>
      </p:sp>
    </p:spTree>
    <p:extLst>
      <p:ext uri="{BB962C8B-B14F-4D97-AF65-F5344CB8AC3E}">
        <p14:creationId xmlns="" xmlns:p14="http://schemas.microsoft.com/office/powerpoint/2010/main" val="3354677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
        <p:nvSpPr>
          <p:cNvPr id="4" name="Rectangle 11"/>
          <p:cNvSpPr>
            <a:spLocks noGrp="1" noChangeArrowheads="1"/>
          </p:cNvSpPr>
          <p:nvPr>
            <p:ph type="sldNum" sz="quarter" idx="12"/>
          </p:nvPr>
        </p:nvSpPr>
        <p:spPr>
          <a:ln/>
        </p:spPr>
        <p:txBody>
          <a:bodyPr/>
          <a:lstStyle>
            <a:lvl1pPr>
              <a:defRPr/>
            </a:lvl1pPr>
          </a:lstStyle>
          <a:p>
            <a:pPr>
              <a:defRPr/>
            </a:pPr>
            <a:fld id="{9AD0469B-7879-49C8-9330-E5C51B244793}" type="slidenum">
              <a:rPr lang="en-US"/>
              <a:pPr>
                <a:defRPr/>
              </a:pPr>
              <a:t>‹#›</a:t>
            </a:fld>
            <a:endParaRPr lang="en-US"/>
          </a:p>
        </p:txBody>
      </p:sp>
    </p:spTree>
    <p:extLst>
      <p:ext uri="{BB962C8B-B14F-4D97-AF65-F5344CB8AC3E}">
        <p14:creationId xmlns="" xmlns:p14="http://schemas.microsoft.com/office/powerpoint/2010/main" val="30162021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B907993E-AB61-4554-8C1B-CAB2FD1357D1}" type="slidenum">
              <a:rPr lang="en-US"/>
              <a:pPr>
                <a:defRPr/>
              </a:pPr>
              <a:t>‹#›</a:t>
            </a:fld>
            <a:endParaRPr lang="en-US"/>
          </a:p>
        </p:txBody>
      </p:sp>
    </p:spTree>
    <p:extLst>
      <p:ext uri="{BB962C8B-B14F-4D97-AF65-F5344CB8AC3E}">
        <p14:creationId xmlns="" xmlns:p14="http://schemas.microsoft.com/office/powerpoint/2010/main" val="2482167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E51BDDD5-6B26-4262-ACB7-954CB4320CE6}" type="slidenum">
              <a:rPr lang="en-US"/>
              <a:pPr>
                <a:defRPr/>
              </a:pPr>
              <a:t>‹#›</a:t>
            </a:fld>
            <a:endParaRPr lang="en-US"/>
          </a:p>
        </p:txBody>
      </p:sp>
    </p:spTree>
    <p:extLst>
      <p:ext uri="{BB962C8B-B14F-4D97-AF65-F5344CB8AC3E}">
        <p14:creationId xmlns="" xmlns:p14="http://schemas.microsoft.com/office/powerpoint/2010/main" val="2344486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CF2F70B8-4149-4AA1-A9EE-7BEA34A894D3}" type="slidenum">
              <a:rPr lang="en-US"/>
              <a:pPr>
                <a:defRPr/>
              </a:pPr>
              <a:t>‹#›</a:t>
            </a:fld>
            <a:endParaRPr lang="en-US"/>
          </a:p>
        </p:txBody>
      </p:sp>
    </p:spTree>
    <p:extLst>
      <p:ext uri="{BB962C8B-B14F-4D97-AF65-F5344CB8AC3E}">
        <p14:creationId xmlns="" xmlns:p14="http://schemas.microsoft.com/office/powerpoint/2010/main" val="1085691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4CFD574C-291D-4861-AF19-85368B70C13F}" type="slidenum">
              <a:rPr lang="en-US"/>
              <a:pPr>
                <a:defRPr/>
              </a:pPr>
              <a:t>‹#›</a:t>
            </a:fld>
            <a:endParaRPr lang="en-US"/>
          </a:p>
        </p:txBody>
      </p:sp>
    </p:spTree>
    <p:extLst>
      <p:ext uri="{BB962C8B-B14F-4D97-AF65-F5344CB8AC3E}">
        <p14:creationId xmlns="" xmlns:p14="http://schemas.microsoft.com/office/powerpoint/2010/main" val="1391160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62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1BC16237-3828-41CC-95BF-63CBBE229FB3}" type="slidenum">
              <a:rPr lang="en-US"/>
              <a:pPr>
                <a:defRPr/>
              </a:pPr>
              <a:t>‹#›</a:t>
            </a:fld>
            <a:endParaRPr lang="en-US"/>
          </a:p>
        </p:txBody>
      </p:sp>
    </p:spTree>
    <p:extLst>
      <p:ext uri="{BB962C8B-B14F-4D97-AF65-F5344CB8AC3E}">
        <p14:creationId xmlns="" xmlns:p14="http://schemas.microsoft.com/office/powerpoint/2010/main" val="2040817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648200" y="1600200"/>
            <a:ext cx="4038600" cy="4530725"/>
          </a:xfrm>
        </p:spPr>
        <p:txBody>
          <a:bodyPr/>
          <a:lstStyle/>
          <a:p>
            <a:pPr lvl="0"/>
            <a:endParaRPr lang="id-ID"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3DC3DF91-A3E7-4D23-B754-0B985EA82B00}" type="slidenum">
              <a:rPr lang="en-US"/>
              <a:pPr>
                <a:defRPr/>
              </a:pPr>
              <a:t>‹#›</a:t>
            </a:fld>
            <a:endParaRPr lang="en-US"/>
          </a:p>
        </p:txBody>
      </p:sp>
    </p:spTree>
    <p:extLst>
      <p:ext uri="{BB962C8B-B14F-4D97-AF65-F5344CB8AC3E}">
        <p14:creationId xmlns="" xmlns:p14="http://schemas.microsoft.com/office/powerpoint/2010/main" val="1616863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titlemaster_med"/>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ltGray">
          <a:xfrm>
            <a:off x="0" y="0"/>
            <a:ext cx="9144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462" name="Rectangle 6"/>
          <p:cNvSpPr>
            <a:spLocks noGrp="1" noChangeArrowheads="1"/>
          </p:cNvSpPr>
          <p:nvPr>
            <p:ph type="subTitle" sz="quarter" idx="1"/>
          </p:nvPr>
        </p:nvSpPr>
        <p:spPr>
          <a:xfrm>
            <a:off x="2362200" y="3429000"/>
            <a:ext cx="6400800" cy="1447800"/>
          </a:xfrm>
          <a:solidFill>
            <a:schemeClr val="bg1">
              <a:alpha val="50000"/>
            </a:schemeClr>
          </a:solidFill>
          <a:ln w="76200">
            <a:solidFill>
              <a:schemeClr val="tx1"/>
            </a:solidFill>
          </a:ln>
        </p:spPr>
        <p:txBody>
          <a:bodyPr anchor="ctr"/>
          <a:lstStyle>
            <a:lvl1pPr marL="0" indent="0" algn="ctr">
              <a:buFont typeface="Wingdings" pitchFamily="2" charset="2"/>
              <a:buNone/>
              <a:defRPr/>
            </a:lvl1pPr>
          </a:lstStyle>
          <a:p>
            <a:r>
              <a:rPr lang="en-US"/>
              <a:t>Click to edit Master subtitle style</a:t>
            </a:r>
          </a:p>
        </p:txBody>
      </p:sp>
      <p:sp>
        <p:nvSpPr>
          <p:cNvPr id="19463" name="Rectangle 7"/>
          <p:cNvSpPr>
            <a:spLocks noGrp="1" noChangeArrowheads="1"/>
          </p:cNvSpPr>
          <p:nvPr>
            <p:ph type="ctrTitle" sz="quarter"/>
          </p:nvPr>
        </p:nvSpPr>
        <p:spPr>
          <a:xfrm>
            <a:off x="838200" y="1371600"/>
            <a:ext cx="7620000" cy="2057400"/>
          </a:xfrm>
          <a:solidFill>
            <a:schemeClr val="bg1">
              <a:alpha val="50000"/>
            </a:schemeClr>
          </a:solidFill>
          <a:ln w="76200">
            <a:solidFill>
              <a:schemeClr val="tx1"/>
            </a:solidFill>
          </a:ln>
        </p:spPr>
        <p:txBody>
          <a:bodyPr/>
          <a:lstStyle>
            <a:lvl1pPr algn="ctr">
              <a:defRPr sz="5400">
                <a:solidFill>
                  <a:schemeClr val="tx1"/>
                </a:solidFill>
              </a:defRPr>
            </a:lvl1pPr>
          </a:lstStyle>
          <a:p>
            <a:r>
              <a:rPr lang="en-US"/>
              <a:t>Click to edit Master title style</a:t>
            </a:r>
          </a:p>
        </p:txBody>
      </p:sp>
      <p:sp>
        <p:nvSpPr>
          <p:cNvPr id="5" name="Rectangle 3"/>
          <p:cNvSpPr>
            <a:spLocks noGrp="1" noChangeArrowheads="1"/>
          </p:cNvSpPr>
          <p:nvPr>
            <p:ph type="dt" sz="half" idx="10"/>
          </p:nvPr>
        </p:nvSpPr>
        <p:spPr>
          <a:xfrm>
            <a:off x="304800" y="6248400"/>
            <a:ext cx="1905000" cy="457200"/>
          </a:xfrm>
        </p:spPr>
        <p:txBody>
          <a:bodyPr/>
          <a:lstStyle>
            <a:lvl1pPr>
              <a:defRPr/>
            </a:lvl1pPr>
          </a:lstStyle>
          <a:p>
            <a:pPr>
              <a:defRPr/>
            </a:pPr>
            <a:endParaRPr lang="en-US"/>
          </a:p>
        </p:txBody>
      </p:sp>
      <p:sp>
        <p:nvSpPr>
          <p:cNvPr id="6" name="Rectangle 4"/>
          <p:cNvSpPr>
            <a:spLocks noGrp="1" noChangeArrowheads="1"/>
          </p:cNvSpPr>
          <p:nvPr>
            <p:ph type="ftr" sz="quarter" idx="11"/>
          </p:nvPr>
        </p:nvSpPr>
        <p:spPr/>
        <p:txBody>
          <a:bodyPr/>
          <a:lstStyle>
            <a:lvl1pPr>
              <a:defRPr/>
            </a:lvl1pPr>
          </a:lstStyle>
          <a:p>
            <a:pPr>
              <a:defRPr/>
            </a:pPr>
            <a:endParaRPr lang="en-US"/>
          </a:p>
        </p:txBody>
      </p:sp>
      <p:sp>
        <p:nvSpPr>
          <p:cNvPr id="7" name="Rectangle 5"/>
          <p:cNvSpPr>
            <a:spLocks noGrp="1" noChangeArrowheads="1"/>
          </p:cNvSpPr>
          <p:nvPr>
            <p:ph type="sldNum" sz="quarter" idx="12"/>
          </p:nvPr>
        </p:nvSpPr>
        <p:spPr>
          <a:xfrm>
            <a:off x="7010400" y="6248400"/>
            <a:ext cx="1905000" cy="457200"/>
          </a:xfrm>
        </p:spPr>
        <p:txBody>
          <a:bodyPr/>
          <a:lstStyle>
            <a:lvl1pPr>
              <a:defRPr/>
            </a:lvl1pPr>
          </a:lstStyle>
          <a:p>
            <a:pPr>
              <a:defRPr/>
            </a:pPr>
            <a:fld id="{A756B93E-8526-4B46-9F76-1B47EEFC88D1}" type="slidenum">
              <a:rPr lang="en-US"/>
              <a:pPr>
                <a:defRPr/>
              </a:pPr>
              <a:t>‹#›</a:t>
            </a:fld>
            <a:endParaRPr lang="en-US"/>
          </a:p>
        </p:txBody>
      </p:sp>
    </p:spTree>
    <p:extLst>
      <p:ext uri="{BB962C8B-B14F-4D97-AF65-F5344CB8AC3E}">
        <p14:creationId xmlns="" xmlns:p14="http://schemas.microsoft.com/office/powerpoint/2010/main" val="3755948441"/>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DCF5BF76-09A7-4DAE-9C47-635FFF321449}" type="slidenum">
              <a:rPr lang="en-US"/>
              <a:pPr>
                <a:defRPr/>
              </a:pPr>
              <a:t>‹#›</a:t>
            </a:fld>
            <a:endParaRPr lang="en-US"/>
          </a:p>
        </p:txBody>
      </p:sp>
    </p:spTree>
    <p:extLst>
      <p:ext uri="{BB962C8B-B14F-4D97-AF65-F5344CB8AC3E}">
        <p14:creationId xmlns="" xmlns:p14="http://schemas.microsoft.com/office/powerpoint/2010/main" val="376393917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316E623-E48E-4885-B340-467C12F9F418}" type="slidenum">
              <a:rPr lang="en-US"/>
              <a:pPr>
                <a:defRPr/>
              </a:pPr>
              <a:t>‹#›</a:t>
            </a:fld>
            <a:endParaRPr lang="en-US"/>
          </a:p>
        </p:txBody>
      </p:sp>
    </p:spTree>
    <p:extLst>
      <p:ext uri="{BB962C8B-B14F-4D97-AF65-F5344CB8AC3E}">
        <p14:creationId xmlns="" xmlns:p14="http://schemas.microsoft.com/office/powerpoint/2010/main" val="220573322"/>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24384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715000" y="1600200"/>
            <a:ext cx="31242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51BCF78-1449-4893-B980-B3586ABE9DF4}" type="slidenum">
              <a:rPr lang="en-US"/>
              <a:pPr>
                <a:defRPr/>
              </a:pPr>
              <a:t>‹#›</a:t>
            </a:fld>
            <a:endParaRPr lang="en-US"/>
          </a:p>
        </p:txBody>
      </p:sp>
    </p:spTree>
    <p:extLst>
      <p:ext uri="{BB962C8B-B14F-4D97-AF65-F5344CB8AC3E}">
        <p14:creationId xmlns="" xmlns:p14="http://schemas.microsoft.com/office/powerpoint/2010/main" val="2826033437"/>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76CA1744-B8D2-4E86-84FC-5C10A5ABF11D}" type="slidenum">
              <a:rPr lang="en-US"/>
              <a:pPr>
                <a:defRPr/>
              </a:pPr>
              <a:t>‹#›</a:t>
            </a:fld>
            <a:endParaRPr lang="en-US"/>
          </a:p>
        </p:txBody>
      </p:sp>
    </p:spTree>
    <p:extLst>
      <p:ext uri="{BB962C8B-B14F-4D97-AF65-F5344CB8AC3E}">
        <p14:creationId xmlns="" xmlns:p14="http://schemas.microsoft.com/office/powerpoint/2010/main" val="186607192"/>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C770275E-0EB8-4E1A-B5C4-8A87002CF4D9}" type="slidenum">
              <a:rPr lang="en-US"/>
              <a:pPr>
                <a:defRPr/>
              </a:pPr>
              <a:t>‹#›</a:t>
            </a:fld>
            <a:endParaRPr lang="en-US"/>
          </a:p>
        </p:txBody>
      </p:sp>
    </p:spTree>
    <p:extLst>
      <p:ext uri="{BB962C8B-B14F-4D97-AF65-F5344CB8AC3E}">
        <p14:creationId xmlns="" xmlns:p14="http://schemas.microsoft.com/office/powerpoint/2010/main" val="98874483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C04C5CA8-CFCC-45EF-9EE1-0647662CEC03}" type="slidenum">
              <a:rPr lang="en-US"/>
              <a:pPr>
                <a:defRPr/>
              </a:pPr>
              <a:t>‹#›</a:t>
            </a:fld>
            <a:endParaRPr lang="en-US"/>
          </a:p>
        </p:txBody>
      </p:sp>
    </p:spTree>
    <p:extLst>
      <p:ext uri="{BB962C8B-B14F-4D97-AF65-F5344CB8AC3E}">
        <p14:creationId xmlns="" xmlns:p14="http://schemas.microsoft.com/office/powerpoint/2010/main" val="19813230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6AA867F5-CCF9-4623-B6A7-84921A8119CA}" type="slidenum">
              <a:rPr lang="en-US"/>
              <a:pPr>
                <a:defRPr/>
              </a:pPr>
              <a:t>‹#›</a:t>
            </a:fld>
            <a:endParaRPr lang="en-US"/>
          </a:p>
        </p:txBody>
      </p:sp>
    </p:spTree>
    <p:extLst>
      <p:ext uri="{BB962C8B-B14F-4D97-AF65-F5344CB8AC3E}">
        <p14:creationId xmlns="" xmlns:p14="http://schemas.microsoft.com/office/powerpoint/2010/main" val="825256876"/>
      </p:ext>
    </p:extLst>
  </p:cSld>
  <p:clrMapOvr>
    <a:masterClrMapping/>
  </p:clrMapOvr>
  <p:transition spd="slow"/>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AC92AD9-933A-4C8A-A7E1-66EFE782D56E}" type="slidenum">
              <a:rPr lang="en-US"/>
              <a:pPr>
                <a:defRPr/>
              </a:pPr>
              <a:t>‹#›</a:t>
            </a:fld>
            <a:endParaRPr lang="en-US"/>
          </a:p>
        </p:txBody>
      </p:sp>
    </p:spTree>
    <p:extLst>
      <p:ext uri="{BB962C8B-B14F-4D97-AF65-F5344CB8AC3E}">
        <p14:creationId xmlns="" xmlns:p14="http://schemas.microsoft.com/office/powerpoint/2010/main" val="3615167141"/>
      </p:ext>
    </p:extLst>
  </p:cSld>
  <p:clrMapOvr>
    <a:masterClrMapping/>
  </p:clrMapOvr>
  <p:transition spd="slow"/>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DA7DB4EA-A8BB-4A4F-9296-4EF606076CBD}" type="slidenum">
              <a:rPr lang="en-US"/>
              <a:pPr>
                <a:defRPr/>
              </a:pPr>
              <a:t>‹#›</a:t>
            </a:fld>
            <a:endParaRPr lang="en-US"/>
          </a:p>
        </p:txBody>
      </p:sp>
    </p:spTree>
    <p:extLst>
      <p:ext uri="{BB962C8B-B14F-4D97-AF65-F5344CB8AC3E}">
        <p14:creationId xmlns="" xmlns:p14="http://schemas.microsoft.com/office/powerpoint/2010/main" val="2198682177"/>
      </p:ext>
    </p:extLst>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B1F40F5-1DCE-441A-A4C6-F6A044FAD60F}" type="slidenum">
              <a:rPr lang="en-US"/>
              <a:pPr>
                <a:defRPr/>
              </a:pPr>
              <a:t>‹#›</a:t>
            </a:fld>
            <a:endParaRPr lang="en-US"/>
          </a:p>
        </p:txBody>
      </p:sp>
    </p:spTree>
    <p:extLst>
      <p:ext uri="{BB962C8B-B14F-4D97-AF65-F5344CB8AC3E}">
        <p14:creationId xmlns="" xmlns:p14="http://schemas.microsoft.com/office/powerpoint/2010/main" val="293583950"/>
      </p:ext>
    </p:extLst>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0" y="228600"/>
            <a:ext cx="1600200" cy="5867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2438400" y="228600"/>
            <a:ext cx="4648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EA2DBB14-3314-47E6-BAFB-54845BE9A410}" type="slidenum">
              <a:rPr lang="en-US"/>
              <a:pPr>
                <a:defRPr/>
              </a:pPr>
              <a:t>‹#›</a:t>
            </a:fld>
            <a:endParaRPr lang="en-US"/>
          </a:p>
        </p:txBody>
      </p:sp>
    </p:spTree>
    <p:extLst>
      <p:ext uri="{BB962C8B-B14F-4D97-AF65-F5344CB8AC3E}">
        <p14:creationId xmlns="" xmlns:p14="http://schemas.microsoft.com/office/powerpoint/2010/main" val="2121673328"/>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id-ID"/>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id-ID"/>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id-ID"/>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id-ID"/>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id-ID"/>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id-ID"/>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id-ID"/>
            </a:p>
          </p:txBody>
        </p:sp>
      </p:grpSp>
      <p:sp>
        <p:nvSpPr>
          <p:cNvPr id="24600" name="Rectangle 24"/>
          <p:cNvSpPr>
            <a:spLocks noGrp="1" noChangeArrowheads="1"/>
          </p:cNvSpPr>
          <p:nvPr>
            <p:ph type="ctrTitle" sz="quarter"/>
          </p:nvPr>
        </p:nvSpPr>
        <p:spPr>
          <a:xfrm>
            <a:off x="685800" y="1600200"/>
            <a:ext cx="7772400" cy="1828800"/>
          </a:xfrm>
        </p:spPr>
        <p:txBody>
          <a:bodyPr/>
          <a:lstStyle>
            <a:lvl1pPr>
              <a:defRPr sz="4800"/>
            </a:lvl1pPr>
          </a:lstStyle>
          <a:p>
            <a:r>
              <a:rPr lang="en-US"/>
              <a:t>Click to edit Master title style</a:t>
            </a:r>
          </a:p>
        </p:txBody>
      </p:sp>
      <p:sp>
        <p:nvSpPr>
          <p:cNvPr id="24601" name="Rectangle 2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457200" y="6243638"/>
            <a:ext cx="21336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87DE2A63-C23E-4BAE-82FD-26C770781B2C}" type="slidenum">
              <a:rPr lang="en-US"/>
              <a:pPr>
                <a:defRPr/>
              </a:pPr>
              <a:t>‹#›</a:t>
            </a:fld>
            <a:endParaRPr lang="en-US"/>
          </a:p>
        </p:txBody>
      </p:sp>
    </p:spTree>
    <p:extLst>
      <p:ext uri="{BB962C8B-B14F-4D97-AF65-F5344CB8AC3E}">
        <p14:creationId xmlns="" xmlns:p14="http://schemas.microsoft.com/office/powerpoint/2010/main" val="2336458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9299740D-7F30-4D59-94AE-259A0E77556C}"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1486073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38BA2F4-2A0E-49AD-B89F-1A14263DB34D}"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16812756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E02D9265-9D4D-4DCB-98AA-B6CEAF3B7C0F}"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2994143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489BD2BE-03C1-4087-9643-BB642D0C9417}"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100434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69D8430E-D861-477C-8CD0-3E7DD02F3D59}" type="slidenum">
              <a:rPr lang="en-US"/>
              <a:pPr>
                <a:defRPr/>
              </a:pPr>
              <a:t>‹#›</a:t>
            </a:fld>
            <a:endParaRPr lang="en-US"/>
          </a:p>
        </p:txBody>
      </p:sp>
    </p:spTree>
    <p:extLst>
      <p:ext uri="{BB962C8B-B14F-4D97-AF65-F5344CB8AC3E}">
        <p14:creationId xmlns="" xmlns:p14="http://schemas.microsoft.com/office/powerpoint/2010/main" val="4173669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9BDD337F-DFB2-4B1A-B801-89544A2762FA}"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6023773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D58CC060-55E3-43E7-BE72-635CB56B7A56}"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35749222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CF939E8-B0C0-4626-A11B-6DD5CA282DE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950779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8021E571-1527-4BC7-B906-8C8CB26F2C78}"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860199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332C450-F433-45BC-8293-065E824EEB4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24469861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6FA48180-576A-4CD7-9C72-22FEBA71A1D3}"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4255473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id-ID"/>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id-ID"/>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id-ID"/>
            </a:p>
          </p:txBody>
        </p:sp>
        <p:grpSp>
          <p:nvGrpSpPr>
            <p:cNvPr id="8" name="Group 6"/>
            <p:cNvGrpSpPr>
              <a:grpSpLocks/>
            </p:cNvGrpSpPr>
            <p:nvPr/>
          </p:nvGrpSpPr>
          <p:grpSpPr bwMode="auto">
            <a:xfrm>
              <a:off x="4944" y="-1"/>
              <a:ext cx="816" cy="3976"/>
              <a:chOff x="4944" y="-1"/>
              <a:chExt cx="816" cy="3976"/>
            </a:xfrm>
          </p:grpSpPr>
          <p:grpSp>
            <p:nvGrpSpPr>
              <p:cNvPr id="20" name="Group 7"/>
              <p:cNvGrpSpPr>
                <a:grpSpLocks/>
              </p:cNvGrpSpPr>
              <p:nvPr userDrawn="1"/>
            </p:nvGrpSpPr>
            <p:grpSpPr bwMode="auto">
              <a:xfrm>
                <a:off x="5280" y="-1"/>
                <a:ext cx="480" cy="1432"/>
                <a:chOff x="5280" y="-1"/>
                <a:chExt cx="480" cy="1432"/>
              </a:xfrm>
            </p:grpSpPr>
            <p:grpSp>
              <p:nvGrpSpPr>
                <p:cNvPr id="41" name="Group 8"/>
                <p:cNvGrpSpPr>
                  <a:grpSpLocks/>
                </p:cNvGrpSpPr>
                <p:nvPr userDrawn="1"/>
              </p:nvGrpSpPr>
              <p:grpSpPr bwMode="auto">
                <a:xfrm rot="-5400000">
                  <a:off x="5486" y="-2"/>
                  <a:ext cx="174" cy="176"/>
                  <a:chOff x="1677" y="323"/>
                  <a:chExt cx="1690" cy="2560"/>
                </a:xfrm>
              </p:grpSpPr>
              <p:grpSp>
                <p:nvGrpSpPr>
                  <p:cNvPr id="50" name="Group 9"/>
                  <p:cNvGrpSpPr>
                    <a:grpSpLocks/>
                  </p:cNvGrpSpPr>
                  <p:nvPr/>
                </p:nvGrpSpPr>
                <p:grpSpPr bwMode="auto">
                  <a:xfrm>
                    <a:off x="1677" y="323"/>
                    <a:ext cx="1690" cy="2560"/>
                    <a:chOff x="1677" y="323"/>
                    <a:chExt cx="1690" cy="2560"/>
                  </a:xfrm>
                </p:grpSpPr>
                <p:sp>
                  <p:nvSpPr>
                    <p:cNvPr id="57" name="Freeform 10"/>
                    <p:cNvSpPr>
                      <a:spLocks/>
                    </p:cNvSpPr>
                    <p:nvPr/>
                  </p:nvSpPr>
                  <p:spPr bwMode="auto">
                    <a:xfrm>
                      <a:off x="214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58" name="Freeform 11"/>
                    <p:cNvSpPr>
                      <a:spLocks/>
                    </p:cNvSpPr>
                    <p:nvPr/>
                  </p:nvSpPr>
                  <p:spPr bwMode="auto">
                    <a:xfrm>
                      <a:off x="1687" y="381"/>
                      <a:ext cx="864"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grpSp>
              <p:sp>
                <p:nvSpPr>
                  <p:cNvPr id="51"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id-ID"/>
                  </a:p>
                </p:txBody>
              </p:sp>
              <p:sp>
                <p:nvSpPr>
                  <p:cNvPr id="52" name="Freeform 13"/>
                  <p:cNvSpPr>
                    <a:spLocks/>
                  </p:cNvSpPr>
                  <p:nvPr/>
                </p:nvSpPr>
                <p:spPr bwMode="auto">
                  <a:xfrm>
                    <a:off x="262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53" name="Freeform 14"/>
                  <p:cNvSpPr>
                    <a:spLocks/>
                  </p:cNvSpPr>
                  <p:nvPr/>
                </p:nvSpPr>
                <p:spPr bwMode="auto">
                  <a:xfrm>
                    <a:off x="269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54" name="Freeform 15"/>
                  <p:cNvSpPr>
                    <a:spLocks/>
                  </p:cNvSpPr>
                  <p:nvPr/>
                </p:nvSpPr>
                <p:spPr bwMode="auto">
                  <a:xfrm>
                    <a:off x="244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55"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56" name="Freeform 17"/>
                  <p:cNvSpPr>
                    <a:spLocks/>
                  </p:cNvSpPr>
                  <p:nvPr/>
                </p:nvSpPr>
                <p:spPr bwMode="auto">
                  <a:xfrm>
                    <a:off x="2095"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grpSp>
            <p:pic>
              <p:nvPicPr>
                <p:cNvPr id="42" name="Picture 18"/>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2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2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2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2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2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8"/>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3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3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3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3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3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3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36"/>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37"/>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38"/>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39"/>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40"/>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41"/>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4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43"/>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44"/>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45"/>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id-ID"/>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id-ID"/>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id-ID"/>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id-ID"/>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id-ID"/>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id-ID"/>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id-ID"/>
            </a:p>
          </p:txBody>
        </p:sp>
      </p:grpSp>
      <p:sp>
        <p:nvSpPr>
          <p:cNvPr id="29753"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29754"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p:cNvSpPr>
            <a:spLocks noGrp="1" noChangeArrowheads="1"/>
          </p:cNvSpPr>
          <p:nvPr>
            <p:ph type="dt" sz="quarter" idx="10"/>
          </p:nvPr>
        </p:nvSpPr>
        <p:spPr/>
        <p:txBody>
          <a:bodyPr/>
          <a:lstStyle>
            <a:lvl1pPr>
              <a:defRPr/>
            </a:lvl1pPr>
          </a:lstStyle>
          <a:p>
            <a:pPr>
              <a:defRPr/>
            </a:pPr>
            <a:endParaRPr lang="en-US"/>
          </a:p>
        </p:txBody>
      </p:sp>
      <p:sp>
        <p:nvSpPr>
          <p:cNvPr id="60" name="Rectangle 60"/>
          <p:cNvSpPr>
            <a:spLocks noGrp="1" noChangeArrowheads="1"/>
          </p:cNvSpPr>
          <p:nvPr>
            <p:ph type="ftr" sz="quarter" idx="11"/>
          </p:nvPr>
        </p:nvSpPr>
        <p:spPr/>
        <p:txBody>
          <a:bodyPr/>
          <a:lstStyle>
            <a:lvl1pPr>
              <a:defRPr/>
            </a:lvl1pPr>
          </a:lstStyle>
          <a:p>
            <a:pPr>
              <a:defRPr/>
            </a:pPr>
            <a:endParaRPr lang="en-US"/>
          </a:p>
        </p:txBody>
      </p:sp>
      <p:sp>
        <p:nvSpPr>
          <p:cNvPr id="61" name="Rectangle 61"/>
          <p:cNvSpPr>
            <a:spLocks noGrp="1" noChangeArrowheads="1"/>
          </p:cNvSpPr>
          <p:nvPr>
            <p:ph type="sldNum" sz="quarter" idx="12"/>
          </p:nvPr>
        </p:nvSpPr>
        <p:spPr/>
        <p:txBody>
          <a:bodyPr/>
          <a:lstStyle>
            <a:lvl1pPr>
              <a:defRPr/>
            </a:lvl1pPr>
          </a:lstStyle>
          <a:p>
            <a:pPr>
              <a:defRPr/>
            </a:pPr>
            <a:fld id="{D2BD1622-1CF5-4846-B8FA-2D6A7D0B0E0D}" type="slidenum">
              <a:rPr lang="en-US"/>
              <a:pPr>
                <a:defRPr/>
              </a:pPr>
              <a:t>‹#›</a:t>
            </a:fld>
            <a:endParaRPr lang="en-US"/>
          </a:p>
        </p:txBody>
      </p:sp>
    </p:spTree>
    <p:extLst>
      <p:ext uri="{BB962C8B-B14F-4D97-AF65-F5344CB8AC3E}">
        <p14:creationId xmlns="" xmlns:p14="http://schemas.microsoft.com/office/powerpoint/2010/main" val="4947077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F63636D-F31B-4B26-9F92-8B1C1690CD34}" type="slidenum">
              <a:rPr lang="en-US"/>
              <a:pPr>
                <a:defRPr/>
              </a:pPr>
              <a:t>‹#›</a:t>
            </a:fld>
            <a:endParaRPr lang="en-US"/>
          </a:p>
        </p:txBody>
      </p:sp>
    </p:spTree>
    <p:extLst>
      <p:ext uri="{BB962C8B-B14F-4D97-AF65-F5344CB8AC3E}">
        <p14:creationId xmlns="" xmlns:p14="http://schemas.microsoft.com/office/powerpoint/2010/main" val="25982167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D97C7E08-0711-429E-BF06-53E5AC63D192}" type="slidenum">
              <a:rPr lang="en-US"/>
              <a:pPr>
                <a:defRPr/>
              </a:pPr>
              <a:t>‹#›</a:t>
            </a:fld>
            <a:endParaRPr lang="en-US"/>
          </a:p>
        </p:txBody>
      </p:sp>
    </p:spTree>
    <p:extLst>
      <p:ext uri="{BB962C8B-B14F-4D97-AF65-F5344CB8AC3E}">
        <p14:creationId xmlns="" xmlns:p14="http://schemas.microsoft.com/office/powerpoint/2010/main" val="9742064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9C4E8BF9-AB15-4C98-AA0A-217B70E83F87}" type="slidenum">
              <a:rPr lang="en-US"/>
              <a:pPr>
                <a:defRPr/>
              </a:pPr>
              <a:t>‹#›</a:t>
            </a:fld>
            <a:endParaRPr lang="en-US"/>
          </a:p>
        </p:txBody>
      </p:sp>
    </p:spTree>
    <p:extLst>
      <p:ext uri="{BB962C8B-B14F-4D97-AF65-F5344CB8AC3E}">
        <p14:creationId xmlns="" xmlns:p14="http://schemas.microsoft.com/office/powerpoint/2010/main" val="294901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E3D49CD2-79AC-4385-AA2B-02FEF849B0BB}" type="slidenum">
              <a:rPr lang="en-US"/>
              <a:pPr>
                <a:defRPr/>
              </a:pPr>
              <a:t>‹#›</a:t>
            </a:fld>
            <a:endParaRPr lang="en-US"/>
          </a:p>
        </p:txBody>
      </p:sp>
    </p:spTree>
    <p:extLst>
      <p:ext uri="{BB962C8B-B14F-4D97-AF65-F5344CB8AC3E}">
        <p14:creationId xmlns="" xmlns:p14="http://schemas.microsoft.com/office/powerpoint/2010/main" val="1462116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59"/>
          <p:cNvSpPr>
            <a:spLocks noGrp="1" noChangeArrowheads="1"/>
          </p:cNvSpPr>
          <p:nvPr>
            <p:ph type="dt" sz="half" idx="10"/>
          </p:nvPr>
        </p:nvSpPr>
        <p:spPr>
          <a:ln/>
        </p:spPr>
        <p:txBody>
          <a:bodyPr/>
          <a:lstStyle>
            <a:lvl1pPr>
              <a:defRPr/>
            </a:lvl1pPr>
          </a:lstStyle>
          <a:p>
            <a:pPr>
              <a:defRPr/>
            </a:pPr>
            <a:endParaRPr lang="en-US"/>
          </a:p>
        </p:txBody>
      </p:sp>
      <p:sp>
        <p:nvSpPr>
          <p:cNvPr id="8" name="Rectangle 60"/>
          <p:cNvSpPr>
            <a:spLocks noGrp="1" noChangeArrowheads="1"/>
          </p:cNvSpPr>
          <p:nvPr>
            <p:ph type="ftr" sz="quarter" idx="11"/>
          </p:nvPr>
        </p:nvSpPr>
        <p:spPr>
          <a:ln/>
        </p:spPr>
        <p:txBody>
          <a:bodyPr/>
          <a:lstStyle>
            <a:lvl1pPr>
              <a:defRPr/>
            </a:lvl1pPr>
          </a:lstStyle>
          <a:p>
            <a:pPr>
              <a:defRPr/>
            </a:pPr>
            <a:endParaRPr lang="en-US"/>
          </a:p>
        </p:txBody>
      </p:sp>
      <p:sp>
        <p:nvSpPr>
          <p:cNvPr id="9" name="Rectangle 61"/>
          <p:cNvSpPr>
            <a:spLocks noGrp="1" noChangeArrowheads="1"/>
          </p:cNvSpPr>
          <p:nvPr>
            <p:ph type="sldNum" sz="quarter" idx="12"/>
          </p:nvPr>
        </p:nvSpPr>
        <p:spPr>
          <a:ln/>
        </p:spPr>
        <p:txBody>
          <a:bodyPr/>
          <a:lstStyle>
            <a:lvl1pPr>
              <a:defRPr/>
            </a:lvl1pPr>
          </a:lstStyle>
          <a:p>
            <a:pPr>
              <a:defRPr/>
            </a:pPr>
            <a:fld id="{782DCD07-F1BE-4301-B0AE-A8F1B074839A}" type="slidenum">
              <a:rPr lang="en-US"/>
              <a:pPr>
                <a:defRPr/>
              </a:pPr>
              <a:t>‹#›</a:t>
            </a:fld>
            <a:endParaRPr lang="en-US"/>
          </a:p>
        </p:txBody>
      </p:sp>
    </p:spTree>
    <p:extLst>
      <p:ext uri="{BB962C8B-B14F-4D97-AF65-F5344CB8AC3E}">
        <p14:creationId xmlns="" xmlns:p14="http://schemas.microsoft.com/office/powerpoint/2010/main" val="228092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59"/>
          <p:cNvSpPr>
            <a:spLocks noGrp="1" noChangeArrowheads="1"/>
          </p:cNvSpPr>
          <p:nvPr>
            <p:ph type="dt" sz="half" idx="10"/>
          </p:nvPr>
        </p:nvSpPr>
        <p:spPr>
          <a:ln/>
        </p:spPr>
        <p:txBody>
          <a:bodyPr/>
          <a:lstStyle>
            <a:lvl1pPr>
              <a:defRPr/>
            </a:lvl1pPr>
          </a:lstStyle>
          <a:p>
            <a:pPr>
              <a:defRPr/>
            </a:pPr>
            <a:endParaRPr lang="en-US"/>
          </a:p>
        </p:txBody>
      </p:sp>
      <p:sp>
        <p:nvSpPr>
          <p:cNvPr id="4" name="Rectangle 60"/>
          <p:cNvSpPr>
            <a:spLocks noGrp="1" noChangeArrowheads="1"/>
          </p:cNvSpPr>
          <p:nvPr>
            <p:ph type="ftr" sz="quarter" idx="11"/>
          </p:nvPr>
        </p:nvSpPr>
        <p:spPr>
          <a:ln/>
        </p:spPr>
        <p:txBody>
          <a:bodyPr/>
          <a:lstStyle>
            <a:lvl1pPr>
              <a:defRPr/>
            </a:lvl1pPr>
          </a:lstStyle>
          <a:p>
            <a:pPr>
              <a:defRPr/>
            </a:pPr>
            <a:endParaRPr lang="en-US"/>
          </a:p>
        </p:txBody>
      </p:sp>
      <p:sp>
        <p:nvSpPr>
          <p:cNvPr id="5" name="Rectangle 61"/>
          <p:cNvSpPr>
            <a:spLocks noGrp="1" noChangeArrowheads="1"/>
          </p:cNvSpPr>
          <p:nvPr>
            <p:ph type="sldNum" sz="quarter" idx="12"/>
          </p:nvPr>
        </p:nvSpPr>
        <p:spPr>
          <a:ln/>
        </p:spPr>
        <p:txBody>
          <a:bodyPr/>
          <a:lstStyle>
            <a:lvl1pPr>
              <a:defRPr/>
            </a:lvl1pPr>
          </a:lstStyle>
          <a:p>
            <a:pPr>
              <a:defRPr/>
            </a:pPr>
            <a:fld id="{82493F2D-0476-4A02-80BB-57833DCA5195}" type="slidenum">
              <a:rPr lang="en-US"/>
              <a:pPr>
                <a:defRPr/>
              </a:pPr>
              <a:t>‹#›</a:t>
            </a:fld>
            <a:endParaRPr lang="en-US"/>
          </a:p>
        </p:txBody>
      </p:sp>
    </p:spTree>
    <p:extLst>
      <p:ext uri="{BB962C8B-B14F-4D97-AF65-F5344CB8AC3E}">
        <p14:creationId xmlns="" xmlns:p14="http://schemas.microsoft.com/office/powerpoint/2010/main" val="14275070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n-US"/>
          </a:p>
        </p:txBody>
      </p:sp>
      <p:sp>
        <p:nvSpPr>
          <p:cNvPr id="3" name="Rectangle 60"/>
          <p:cNvSpPr>
            <a:spLocks noGrp="1" noChangeArrowheads="1"/>
          </p:cNvSpPr>
          <p:nvPr>
            <p:ph type="ftr" sz="quarter" idx="11"/>
          </p:nvPr>
        </p:nvSpPr>
        <p:spPr>
          <a:ln/>
        </p:spPr>
        <p:txBody>
          <a:bodyPr/>
          <a:lstStyle>
            <a:lvl1pPr>
              <a:defRPr/>
            </a:lvl1pPr>
          </a:lstStyle>
          <a:p>
            <a:pPr>
              <a:defRPr/>
            </a:pPr>
            <a:endParaRPr lang="en-US"/>
          </a:p>
        </p:txBody>
      </p:sp>
      <p:sp>
        <p:nvSpPr>
          <p:cNvPr id="4" name="Rectangle 61"/>
          <p:cNvSpPr>
            <a:spLocks noGrp="1" noChangeArrowheads="1"/>
          </p:cNvSpPr>
          <p:nvPr>
            <p:ph type="sldNum" sz="quarter" idx="12"/>
          </p:nvPr>
        </p:nvSpPr>
        <p:spPr>
          <a:ln/>
        </p:spPr>
        <p:txBody>
          <a:bodyPr/>
          <a:lstStyle>
            <a:lvl1pPr>
              <a:defRPr/>
            </a:lvl1pPr>
          </a:lstStyle>
          <a:p>
            <a:pPr>
              <a:defRPr/>
            </a:pPr>
            <a:fld id="{15C11F9E-54CC-4D17-9580-DB54E8F462A2}" type="slidenum">
              <a:rPr lang="en-US"/>
              <a:pPr>
                <a:defRPr/>
              </a:pPr>
              <a:t>‹#›</a:t>
            </a:fld>
            <a:endParaRPr lang="en-US"/>
          </a:p>
        </p:txBody>
      </p:sp>
    </p:spTree>
    <p:extLst>
      <p:ext uri="{BB962C8B-B14F-4D97-AF65-F5344CB8AC3E}">
        <p14:creationId xmlns="" xmlns:p14="http://schemas.microsoft.com/office/powerpoint/2010/main" val="128853106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D81B772-8C7E-4CE1-B73E-9AA6AB324045}" type="slidenum">
              <a:rPr lang="en-US"/>
              <a:pPr>
                <a:defRPr/>
              </a:pPr>
              <a:t>‹#›</a:t>
            </a:fld>
            <a:endParaRPr lang="en-US"/>
          </a:p>
        </p:txBody>
      </p:sp>
    </p:spTree>
    <p:extLst>
      <p:ext uri="{BB962C8B-B14F-4D97-AF65-F5344CB8AC3E}">
        <p14:creationId xmlns="" xmlns:p14="http://schemas.microsoft.com/office/powerpoint/2010/main" val="1273461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9"/>
          <p:cNvSpPr>
            <a:spLocks noGrp="1" noChangeArrowheads="1"/>
          </p:cNvSpPr>
          <p:nvPr>
            <p:ph type="dt" sz="half" idx="10"/>
          </p:nvPr>
        </p:nvSpPr>
        <p:spPr>
          <a:ln/>
        </p:spPr>
        <p:txBody>
          <a:bodyPr/>
          <a:lstStyle>
            <a:lvl1pPr>
              <a:defRPr/>
            </a:lvl1pPr>
          </a:lstStyle>
          <a:p>
            <a:pPr>
              <a:defRPr/>
            </a:pPr>
            <a:endParaRPr lang="en-US"/>
          </a:p>
        </p:txBody>
      </p:sp>
      <p:sp>
        <p:nvSpPr>
          <p:cNvPr id="6" name="Rectangle 60"/>
          <p:cNvSpPr>
            <a:spLocks noGrp="1" noChangeArrowheads="1"/>
          </p:cNvSpPr>
          <p:nvPr>
            <p:ph type="ftr" sz="quarter" idx="11"/>
          </p:nvPr>
        </p:nvSpPr>
        <p:spPr>
          <a:ln/>
        </p:spPr>
        <p:txBody>
          <a:bodyPr/>
          <a:lstStyle>
            <a:lvl1pPr>
              <a:defRPr/>
            </a:lvl1pPr>
          </a:lstStyle>
          <a:p>
            <a:pPr>
              <a:defRPr/>
            </a:pPr>
            <a:endParaRPr lang="en-US"/>
          </a:p>
        </p:txBody>
      </p:sp>
      <p:sp>
        <p:nvSpPr>
          <p:cNvPr id="7" name="Rectangle 61"/>
          <p:cNvSpPr>
            <a:spLocks noGrp="1" noChangeArrowheads="1"/>
          </p:cNvSpPr>
          <p:nvPr>
            <p:ph type="sldNum" sz="quarter" idx="12"/>
          </p:nvPr>
        </p:nvSpPr>
        <p:spPr>
          <a:ln/>
        </p:spPr>
        <p:txBody>
          <a:bodyPr/>
          <a:lstStyle>
            <a:lvl1pPr>
              <a:defRPr/>
            </a:lvl1pPr>
          </a:lstStyle>
          <a:p>
            <a:pPr>
              <a:defRPr/>
            </a:pPr>
            <a:fld id="{2D3EEBA6-3C22-46DE-8649-4C0F49012399}" type="slidenum">
              <a:rPr lang="en-US"/>
              <a:pPr>
                <a:defRPr/>
              </a:pPr>
              <a:t>‹#›</a:t>
            </a:fld>
            <a:endParaRPr lang="en-US"/>
          </a:p>
        </p:txBody>
      </p:sp>
    </p:spTree>
    <p:extLst>
      <p:ext uri="{BB962C8B-B14F-4D97-AF65-F5344CB8AC3E}">
        <p14:creationId xmlns="" xmlns:p14="http://schemas.microsoft.com/office/powerpoint/2010/main" val="17022270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81F951DD-06BC-401F-9329-A627B243B5B1}" type="slidenum">
              <a:rPr lang="en-US"/>
              <a:pPr>
                <a:defRPr/>
              </a:pPr>
              <a:t>‹#›</a:t>
            </a:fld>
            <a:endParaRPr lang="en-US"/>
          </a:p>
        </p:txBody>
      </p:sp>
    </p:spTree>
    <p:extLst>
      <p:ext uri="{BB962C8B-B14F-4D97-AF65-F5344CB8AC3E}">
        <p14:creationId xmlns="" xmlns:p14="http://schemas.microsoft.com/office/powerpoint/2010/main" val="1162241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59"/>
          <p:cNvSpPr>
            <a:spLocks noGrp="1" noChangeArrowheads="1"/>
          </p:cNvSpPr>
          <p:nvPr>
            <p:ph type="dt" sz="half" idx="10"/>
          </p:nvPr>
        </p:nvSpPr>
        <p:spPr>
          <a:ln/>
        </p:spPr>
        <p:txBody>
          <a:bodyPr/>
          <a:lstStyle>
            <a:lvl1pPr>
              <a:defRPr/>
            </a:lvl1pPr>
          </a:lstStyle>
          <a:p>
            <a:pPr>
              <a:defRPr/>
            </a:pPr>
            <a:endParaRPr lang="en-US"/>
          </a:p>
        </p:txBody>
      </p:sp>
      <p:sp>
        <p:nvSpPr>
          <p:cNvPr id="5" name="Rectangle 60"/>
          <p:cNvSpPr>
            <a:spLocks noGrp="1" noChangeArrowheads="1"/>
          </p:cNvSpPr>
          <p:nvPr>
            <p:ph type="ftr" sz="quarter" idx="11"/>
          </p:nvPr>
        </p:nvSpPr>
        <p:spPr>
          <a:ln/>
        </p:spPr>
        <p:txBody>
          <a:bodyPr/>
          <a:lstStyle>
            <a:lvl1pPr>
              <a:defRPr/>
            </a:lvl1pPr>
          </a:lstStyle>
          <a:p>
            <a:pPr>
              <a:defRPr/>
            </a:pPr>
            <a:endParaRPr lang="en-US"/>
          </a:p>
        </p:txBody>
      </p:sp>
      <p:sp>
        <p:nvSpPr>
          <p:cNvPr id="6" name="Rectangle 61"/>
          <p:cNvSpPr>
            <a:spLocks noGrp="1" noChangeArrowheads="1"/>
          </p:cNvSpPr>
          <p:nvPr>
            <p:ph type="sldNum" sz="quarter" idx="12"/>
          </p:nvPr>
        </p:nvSpPr>
        <p:spPr>
          <a:ln/>
        </p:spPr>
        <p:txBody>
          <a:bodyPr/>
          <a:lstStyle>
            <a:lvl1pPr>
              <a:defRPr/>
            </a:lvl1pPr>
          </a:lstStyle>
          <a:p>
            <a:pPr>
              <a:defRPr/>
            </a:pPr>
            <a:fld id="{1B96133A-CA6E-4F6F-BA3A-98DF27C1E8E0}" type="slidenum">
              <a:rPr lang="en-US"/>
              <a:pPr>
                <a:defRPr/>
              </a:pPr>
              <a:t>‹#›</a:t>
            </a:fld>
            <a:endParaRPr lang="en-US"/>
          </a:p>
        </p:txBody>
      </p:sp>
    </p:spTree>
    <p:extLst>
      <p:ext uri="{BB962C8B-B14F-4D97-AF65-F5344CB8AC3E}">
        <p14:creationId xmlns="" xmlns:p14="http://schemas.microsoft.com/office/powerpoint/2010/main" val="20332665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5" name="Date Placeholder 14"/>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16" name="Slide Number Placeholder 15"/>
          <p:cNvSpPr>
            <a:spLocks noGrp="1"/>
          </p:cNvSpPr>
          <p:nvPr>
            <p:ph type="sldNum" sz="quarter" idx="11"/>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17" name="Footer Placeholder 16"/>
          <p:cNvSpPr>
            <a:spLocks noGrp="1"/>
          </p:cNvSpPr>
          <p:nvPr>
            <p:ph type="ftr" sz="quarter" idx="12"/>
          </p:nvPr>
        </p:nvSpPr>
        <p:spPr/>
        <p:txBody>
          <a:bodyPr/>
          <a:lstStyle/>
          <a:p>
            <a:endParaRPr lang="id-ID">
              <a:solidFill>
                <a:srgbClr val="E7DEC9"/>
              </a:solidFill>
            </a:endParaRPr>
          </a:p>
        </p:txBody>
      </p:sp>
    </p:spTree>
    <p:extLst>
      <p:ext uri="{BB962C8B-B14F-4D97-AF65-F5344CB8AC3E}">
        <p14:creationId xmlns="" xmlns:p14="http://schemas.microsoft.com/office/powerpoint/2010/main" val="1438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15" name="Slide Number Placeholder 14"/>
          <p:cNvSpPr>
            <a:spLocks noGrp="1"/>
          </p:cNvSpPr>
          <p:nvPr>
            <p:ph type="sldNum" sz="quarter" idx="15"/>
          </p:nvPr>
        </p:nvSpPr>
        <p:spPr/>
        <p:txBody>
          <a:bodyPr/>
          <a:lstStyle>
            <a:lvl1pPr algn="ctr">
              <a:defRPr/>
            </a:lvl1pPr>
          </a:lstStyle>
          <a:p>
            <a:fld id="{2D6A33A7-70F3-48AB-889B-5053DC7BC951}" type="slidenum">
              <a:rPr lang="id-ID" smtClean="0">
                <a:solidFill>
                  <a:srgbClr val="E7DEC9"/>
                </a:solidFill>
              </a:rPr>
              <a:pPr/>
              <a:t>‹#›</a:t>
            </a:fld>
            <a:endParaRPr lang="id-ID">
              <a:solidFill>
                <a:srgbClr val="E7DEC9"/>
              </a:solidFill>
            </a:endParaRPr>
          </a:p>
        </p:txBody>
      </p:sp>
      <p:sp>
        <p:nvSpPr>
          <p:cNvPr id="16" name="Footer Placeholder 15"/>
          <p:cNvSpPr>
            <a:spLocks noGrp="1"/>
          </p:cNvSpPr>
          <p:nvPr>
            <p:ph type="ftr" sz="quarter" idx="16"/>
          </p:nvPr>
        </p:nvSpPr>
        <p:spPr/>
        <p:txBody>
          <a:bodyPr/>
          <a:lstStyle/>
          <a:p>
            <a:endParaRPr lang="id-ID">
              <a:solidFill>
                <a:srgbClr val="E7DEC9"/>
              </a:solidFill>
            </a:endParaRP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extLst>
      <p:ext uri="{BB962C8B-B14F-4D97-AF65-F5344CB8AC3E}">
        <p14:creationId xmlns="" xmlns:p14="http://schemas.microsoft.com/office/powerpoint/2010/main" val="3007368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5" name="Footer Placeholder 4"/>
          <p:cNvSpPr>
            <a:spLocks noGrp="1"/>
          </p:cNvSpPr>
          <p:nvPr>
            <p:ph type="ftr" sz="quarter" idx="11"/>
          </p:nvPr>
        </p:nvSpPr>
        <p:spPr/>
        <p:txBody>
          <a:bodyPr/>
          <a:lstStyle/>
          <a:p>
            <a:endParaRPr lang="id-ID">
              <a:solidFill>
                <a:srgbClr val="E7DEC9"/>
              </a:solidFill>
            </a:endParaRPr>
          </a:p>
        </p:txBody>
      </p:sp>
      <p:sp>
        <p:nvSpPr>
          <p:cNvPr id="6" name="Slide Number Placeholder 5"/>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14288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74749EB5-7950-46C9-95C4-FAC1E2369CFD}" type="slidenum">
              <a:rPr lang="en-US"/>
              <a:pPr>
                <a:defRPr/>
              </a:pPr>
              <a:t>‹#›</a:t>
            </a:fld>
            <a:endParaRPr lang="en-US"/>
          </a:p>
        </p:txBody>
      </p:sp>
    </p:spTree>
    <p:extLst>
      <p:ext uri="{BB962C8B-B14F-4D97-AF65-F5344CB8AC3E}">
        <p14:creationId xmlns="" xmlns:p14="http://schemas.microsoft.com/office/powerpoint/2010/main" val="20977129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6" name="Footer Placeholder 5"/>
          <p:cNvSpPr>
            <a:spLocks noGrp="1"/>
          </p:cNvSpPr>
          <p:nvPr>
            <p:ph type="ftr" sz="quarter" idx="11"/>
          </p:nvPr>
        </p:nvSpPr>
        <p:spPr/>
        <p:txBody>
          <a:bodyPr/>
          <a:lstStyle/>
          <a:p>
            <a:endParaRPr lang="id-ID">
              <a:solidFill>
                <a:srgbClr val="E7DEC9"/>
              </a:solidFill>
            </a:endParaRPr>
          </a:p>
        </p:txBody>
      </p:sp>
      <p:sp>
        <p:nvSpPr>
          <p:cNvPr id="7" name="Slide Number Placeholder 6"/>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 xmlns:p14="http://schemas.microsoft.com/office/powerpoint/2010/main" val="20193129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8" name="Footer Placeholder 7"/>
          <p:cNvSpPr>
            <a:spLocks noGrp="1"/>
          </p:cNvSpPr>
          <p:nvPr>
            <p:ph type="ftr" sz="quarter" idx="11"/>
          </p:nvPr>
        </p:nvSpPr>
        <p:spPr/>
        <p:txBody>
          <a:bodyPr/>
          <a:lstStyle/>
          <a:p>
            <a:endParaRPr lang="id-ID">
              <a:solidFill>
                <a:srgbClr val="E7DEC9"/>
              </a:solidFill>
            </a:endParaRPr>
          </a:p>
        </p:txBody>
      </p:sp>
      <p:sp>
        <p:nvSpPr>
          <p:cNvPr id="7" name="Date Placeholder 6"/>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2797124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4" name="Footer Placeholder 3"/>
          <p:cNvSpPr>
            <a:spLocks noGrp="1"/>
          </p:cNvSpPr>
          <p:nvPr>
            <p:ph type="ftr" sz="quarter" idx="11"/>
          </p:nvPr>
        </p:nvSpPr>
        <p:spPr/>
        <p:txBody>
          <a:bodyPr/>
          <a:lstStyle/>
          <a:p>
            <a:endParaRPr lang="id-ID">
              <a:solidFill>
                <a:srgbClr val="E7DEC9"/>
              </a:solidFill>
            </a:endParaRPr>
          </a:p>
        </p:txBody>
      </p:sp>
      <p:sp>
        <p:nvSpPr>
          <p:cNvPr id="5" name="Slide Number Placeholder 4"/>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42160299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3" name="Footer Placeholder 2"/>
          <p:cNvSpPr>
            <a:spLocks noGrp="1"/>
          </p:cNvSpPr>
          <p:nvPr>
            <p:ph type="ftr" sz="quarter" idx="11"/>
          </p:nvPr>
        </p:nvSpPr>
        <p:spPr/>
        <p:txBody>
          <a:bodyPr/>
          <a:lstStyle/>
          <a:p>
            <a:endParaRPr lang="id-ID">
              <a:solidFill>
                <a:srgbClr val="E7DEC9"/>
              </a:solidFill>
            </a:endParaRPr>
          </a:p>
        </p:txBody>
      </p:sp>
      <p:sp>
        <p:nvSpPr>
          <p:cNvPr id="4" name="Slide Number Placeholder 3"/>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Tree>
    <p:extLst>
      <p:ext uri="{BB962C8B-B14F-4D97-AF65-F5344CB8AC3E}">
        <p14:creationId xmlns="" xmlns:p14="http://schemas.microsoft.com/office/powerpoint/2010/main" val="3933094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9" name="Slide Number Placeholder 8"/>
          <p:cNvSpPr>
            <a:spLocks noGrp="1"/>
          </p:cNvSpPr>
          <p:nvPr>
            <p:ph type="sldNum" sz="quarter" idx="15"/>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10" name="Footer Placeholder 9"/>
          <p:cNvSpPr>
            <a:spLocks noGrp="1"/>
          </p:cNvSpPr>
          <p:nvPr>
            <p:ph type="ftr" sz="quarter" idx="16"/>
          </p:nvPr>
        </p:nvSpPr>
        <p:spPr/>
        <p:txBody>
          <a:bodyPr/>
          <a:lstStyle/>
          <a:p>
            <a:endParaRPr lang="id-ID">
              <a:solidFill>
                <a:srgbClr val="E7DEC9"/>
              </a:solidFill>
            </a:endParaRPr>
          </a:p>
        </p:txBody>
      </p:sp>
    </p:spTree>
    <p:extLst>
      <p:ext uri="{BB962C8B-B14F-4D97-AF65-F5344CB8AC3E}">
        <p14:creationId xmlns="" xmlns:p14="http://schemas.microsoft.com/office/powerpoint/2010/main" val="21594110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9" name="Slide Number Placeholder 8"/>
          <p:cNvSpPr>
            <a:spLocks noGrp="1"/>
          </p:cNvSpPr>
          <p:nvPr>
            <p:ph type="sldNum" sz="quarter" idx="11"/>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
        <p:nvSpPr>
          <p:cNvPr id="10" name="Footer Placeholder 9"/>
          <p:cNvSpPr>
            <a:spLocks noGrp="1"/>
          </p:cNvSpPr>
          <p:nvPr>
            <p:ph type="ftr" sz="quarter" idx="12"/>
          </p:nvPr>
        </p:nvSpPr>
        <p:spPr/>
        <p:txBody>
          <a:bodyPr/>
          <a:lstStyle/>
          <a:p>
            <a:endParaRPr lang="id-ID">
              <a:solidFill>
                <a:srgbClr val="E7DEC9"/>
              </a:solidFill>
            </a:endParaRPr>
          </a:p>
        </p:txBody>
      </p:sp>
    </p:spTree>
    <p:extLst>
      <p:ext uri="{BB962C8B-B14F-4D97-AF65-F5344CB8AC3E}">
        <p14:creationId xmlns="" xmlns:p14="http://schemas.microsoft.com/office/powerpoint/2010/main" val="6800823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5" name="Footer Placeholder 4"/>
          <p:cNvSpPr>
            <a:spLocks noGrp="1"/>
          </p:cNvSpPr>
          <p:nvPr>
            <p:ph type="ftr" sz="quarter" idx="11"/>
          </p:nvPr>
        </p:nvSpPr>
        <p:spPr/>
        <p:txBody>
          <a:bodyPr/>
          <a:lstStyle/>
          <a:p>
            <a:endParaRPr lang="id-ID">
              <a:solidFill>
                <a:srgbClr val="E7DEC9"/>
              </a:solidFill>
            </a:endParaRPr>
          </a:p>
        </p:txBody>
      </p:sp>
      <p:sp>
        <p:nvSpPr>
          <p:cNvPr id="6" name="Slide Number Placeholder 5"/>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Tree>
    <p:extLst>
      <p:ext uri="{BB962C8B-B14F-4D97-AF65-F5344CB8AC3E}">
        <p14:creationId xmlns="" xmlns:p14="http://schemas.microsoft.com/office/powerpoint/2010/main" val="10495156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38148C-144F-43AF-8DE0-F34804FDDEA4}" type="datetimeFigureOut">
              <a:rPr lang="id-ID" smtClean="0">
                <a:solidFill>
                  <a:srgbClr val="E7DEC9"/>
                </a:solidFill>
              </a:rPr>
              <a:pPr/>
              <a:t>07/05/2013</a:t>
            </a:fld>
            <a:endParaRPr lang="id-ID">
              <a:solidFill>
                <a:srgbClr val="E7DEC9"/>
              </a:solidFill>
            </a:endParaRPr>
          </a:p>
        </p:txBody>
      </p:sp>
      <p:sp>
        <p:nvSpPr>
          <p:cNvPr id="5" name="Footer Placeholder 4"/>
          <p:cNvSpPr>
            <a:spLocks noGrp="1"/>
          </p:cNvSpPr>
          <p:nvPr>
            <p:ph type="ftr" sz="quarter" idx="11"/>
          </p:nvPr>
        </p:nvSpPr>
        <p:spPr/>
        <p:txBody>
          <a:bodyPr/>
          <a:lstStyle/>
          <a:p>
            <a:endParaRPr lang="id-ID">
              <a:solidFill>
                <a:srgbClr val="E7DEC9"/>
              </a:solidFill>
            </a:endParaRPr>
          </a:p>
        </p:txBody>
      </p:sp>
      <p:sp>
        <p:nvSpPr>
          <p:cNvPr id="6" name="Slide Number Placeholder 5"/>
          <p:cNvSpPr>
            <a:spLocks noGrp="1"/>
          </p:cNvSpPr>
          <p:nvPr>
            <p:ph type="sldNum" sz="quarter" idx="12"/>
          </p:nvPr>
        </p:nvSpPr>
        <p:spPr/>
        <p:txBody>
          <a:bodyPr/>
          <a:lstStyle/>
          <a:p>
            <a:fld id="{2D6A33A7-70F3-48AB-889B-5053DC7BC951}" type="slidenum">
              <a:rPr lang="id-ID" smtClean="0">
                <a:solidFill>
                  <a:srgbClr val="E7DEC9"/>
                </a:solidFill>
              </a:rPr>
              <a:pPr/>
              <a:t>‹#›</a:t>
            </a:fld>
            <a:endParaRPr lang="id-ID">
              <a:solidFill>
                <a:srgbClr val="E7DEC9"/>
              </a:solidFill>
            </a:endParaRPr>
          </a:p>
        </p:txBody>
      </p:sp>
    </p:spTree>
    <p:extLst>
      <p:ext uri="{BB962C8B-B14F-4D97-AF65-F5344CB8AC3E}">
        <p14:creationId xmlns="" xmlns:p14="http://schemas.microsoft.com/office/powerpoint/2010/main" val="242296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D7163160-082C-4EE5-8B2A-7CE73E3092EA}" type="slidenum">
              <a:rPr lang="en-US"/>
              <a:pPr>
                <a:defRPr/>
              </a:pPr>
              <a:t>‹#›</a:t>
            </a:fld>
            <a:endParaRPr lang="en-US"/>
          </a:p>
        </p:txBody>
      </p:sp>
    </p:spTree>
    <p:extLst>
      <p:ext uri="{BB962C8B-B14F-4D97-AF65-F5344CB8AC3E}">
        <p14:creationId xmlns="" xmlns:p14="http://schemas.microsoft.com/office/powerpoint/2010/main" val="347919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127F82CE-A7A2-41BA-9CC5-C204CDC6F433}" type="slidenum">
              <a:rPr lang="en-US"/>
              <a:pPr>
                <a:defRPr/>
              </a:pPr>
              <a:t>‹#›</a:t>
            </a:fld>
            <a:endParaRPr lang="en-US"/>
          </a:p>
        </p:txBody>
      </p:sp>
    </p:spTree>
    <p:extLst>
      <p:ext uri="{BB962C8B-B14F-4D97-AF65-F5344CB8AC3E}">
        <p14:creationId xmlns="" xmlns:p14="http://schemas.microsoft.com/office/powerpoint/2010/main" val="273520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3AE0ACB1-00FC-4BC9-BA74-C4FBFA7D2A28}" type="slidenum">
              <a:rPr lang="en-US"/>
              <a:pPr>
                <a:defRPr/>
              </a:pPr>
              <a:t>‹#›</a:t>
            </a:fld>
            <a:endParaRPr lang="en-US"/>
          </a:p>
        </p:txBody>
      </p:sp>
    </p:spTree>
    <p:extLst>
      <p:ext uri="{BB962C8B-B14F-4D97-AF65-F5344CB8AC3E}">
        <p14:creationId xmlns="" xmlns:p14="http://schemas.microsoft.com/office/powerpoint/2010/main" val="700582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w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17" Type="http://schemas.openxmlformats.org/officeDocument/2006/relationships/image" Target="../media/image7.png"/><Relationship Id="rId2" Type="http://schemas.openxmlformats.org/officeDocument/2006/relationships/slideLayout" Target="../slideLayouts/slideLayout47.xml"/><Relationship Id="rId16" Type="http://schemas.openxmlformats.org/officeDocument/2006/relationships/image" Target="../media/image6.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image" Target="../media/image5.png"/><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5123"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p:spPr>
          <p:txBody>
            <a:bodyPr wrap="none" anchor="ctr"/>
            <a:lstStyle/>
            <a:p>
              <a:pPr algn="ctr">
                <a:defRPr/>
              </a:pPr>
              <a:endParaRPr lang="id-ID" sz="2400">
                <a:latin typeface="Times New Roman" pitchFamily="18" charset="0"/>
              </a:endParaRPr>
            </a:p>
          </p:txBody>
        </p:sp>
        <p:sp>
          <p:nvSpPr>
            <p:cNvPr id="5124"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G4 w 1000"/>
                <a:gd name="T3" fmla="*/ G1 h 1000"/>
              </a:gdLst>
              <a:ahLst/>
              <a:cxnLst>
                <a:cxn ang="0">
                  <a:pos x="0" y="0"/>
                </a:cxn>
                <a:cxn ang="0">
                  <a:pos x="6499" y="0"/>
                </a:cxn>
                <a:cxn ang="0">
                  <a:pos x="7000" y="500"/>
                </a:cxn>
                <a:cxn ang="0">
                  <a:pos x="6500" y="1000"/>
                </a:cxn>
                <a:cxn ang="0">
                  <a:pos x="0" y="1000"/>
                </a:cxn>
              </a:cxnLst>
              <a:rect l="T0" t="T1" r="T2" b="T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w="9525">
              <a:noFill/>
              <a:miter lim="800000"/>
              <a:headEnd/>
              <a:tailEnd/>
            </a:ln>
          </p:spPr>
          <p:txBody>
            <a:bodyPr/>
            <a:lstStyle/>
            <a:p>
              <a:pPr>
                <a:defRPr/>
              </a:pPr>
              <a:endParaRPr lang="id-ID" sz="2400">
                <a:latin typeface="Times New Roman" pitchFamily="18" charset="0"/>
              </a:endParaRPr>
            </a:p>
          </p:txBody>
        </p:sp>
        <p:sp>
          <p:nvSpPr>
            <p:cNvPr id="5125" name="Line 5"/>
            <p:cNvSpPr>
              <a:spLocks noChangeShapeType="1"/>
            </p:cNvSpPr>
            <p:nvPr/>
          </p:nvSpPr>
          <p:spPr bwMode="auto">
            <a:xfrm>
              <a:off x="0" y="768"/>
              <a:ext cx="5088" cy="0"/>
            </a:xfrm>
            <a:prstGeom prst="line">
              <a:avLst/>
            </a:prstGeom>
            <a:noFill/>
            <a:ln w="38100">
              <a:solidFill>
                <a:schemeClr val="bg1"/>
              </a:solidFill>
              <a:round/>
              <a:headEnd/>
              <a:tailEnd/>
            </a:ln>
            <a:effectLst/>
          </p:spPr>
          <p:txBody>
            <a:bodyPr/>
            <a:lstStyle/>
            <a:p>
              <a:pPr>
                <a:defRPr/>
              </a:pPr>
              <a:endParaRPr lang="id-ID"/>
            </a:p>
          </p:txBody>
        </p:sp>
      </p:grpSp>
      <p:sp>
        <p:nvSpPr>
          <p:cNvPr id="1027" name="Rectangle 6"/>
          <p:cNvSpPr>
            <a:spLocks noGrp="1" noChangeArrowheads="1"/>
          </p:cNvSpPr>
          <p:nvPr>
            <p:ph type="title"/>
          </p:nvPr>
        </p:nvSpPr>
        <p:spPr bwMode="auto">
          <a:xfrm>
            <a:off x="195263" y="228600"/>
            <a:ext cx="8015287"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8"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5129"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5130"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cs typeface="Arial" charset="0"/>
              </a:defRPr>
            </a:lvl1pPr>
          </a:lstStyle>
          <a:p>
            <a:pPr>
              <a:defRPr/>
            </a:pPr>
            <a:fld id="{C1B2BC0D-D002-4F4D-948F-9A5D61744C1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8"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cs typeface="Arial" charset="0"/>
        </a:defRPr>
      </a:lvl2pPr>
      <a:lvl3pPr algn="l" rtl="0" eaLnBrk="0" fontAlgn="base" hangingPunct="0">
        <a:spcBef>
          <a:spcPct val="0"/>
        </a:spcBef>
        <a:spcAft>
          <a:spcPct val="0"/>
        </a:spcAft>
        <a:defRPr sz="4200">
          <a:solidFill>
            <a:schemeClr val="tx2"/>
          </a:solidFill>
          <a:latin typeface="Arial" charset="0"/>
          <a:cs typeface="Arial" charset="0"/>
        </a:defRPr>
      </a:lvl3pPr>
      <a:lvl4pPr algn="l" rtl="0" eaLnBrk="0" fontAlgn="base" hangingPunct="0">
        <a:spcBef>
          <a:spcPct val="0"/>
        </a:spcBef>
        <a:spcAft>
          <a:spcPct val="0"/>
        </a:spcAft>
        <a:defRPr sz="4200">
          <a:solidFill>
            <a:schemeClr val="tx2"/>
          </a:solidFill>
          <a:latin typeface="Arial" charset="0"/>
          <a:cs typeface="Arial" charset="0"/>
        </a:defRPr>
      </a:lvl4pPr>
      <a:lvl5pPr algn="l" rtl="0" eaLnBrk="0" fontAlgn="base" hangingPunct="0">
        <a:spcBef>
          <a:spcPct val="0"/>
        </a:spcBef>
        <a:spcAft>
          <a:spcPct val="0"/>
        </a:spcAft>
        <a:defRPr sz="4200">
          <a:solidFill>
            <a:schemeClr val="tx2"/>
          </a:solidFill>
          <a:latin typeface="Arial"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cs typeface="+mn-cs"/>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071563" y="304800"/>
            <a:ext cx="7615237" cy="1106488"/>
            <a:chOff x="675" y="192"/>
            <a:chExt cx="4797" cy="697"/>
          </a:xfrm>
        </p:grpSpPr>
        <p:sp>
          <p:nvSpPr>
            <p:cNvPr id="11267" name="Oval 3"/>
            <p:cNvSpPr>
              <a:spLocks noChangeArrowheads="1"/>
            </p:cNvSpPr>
            <p:nvPr/>
          </p:nvSpPr>
          <p:spPr bwMode="hidden">
            <a:xfrm flipH="1">
              <a:off x="3067" y="192"/>
              <a:ext cx="696" cy="696"/>
            </a:xfrm>
            <a:prstGeom prst="ellipse">
              <a:avLst/>
            </a:prstGeom>
            <a:solidFill>
              <a:schemeClr val="accent2"/>
            </a:solidFill>
            <a:ln w="28575">
              <a:noFill/>
              <a:round/>
              <a:headEnd/>
              <a:tailEnd/>
            </a:ln>
            <a:effectLst/>
          </p:spPr>
          <p:txBody>
            <a:bodyPr wrap="none" anchor="ctr"/>
            <a:lstStyle/>
            <a:p>
              <a:pPr algn="ctr">
                <a:defRPr/>
              </a:pPr>
              <a:endParaRPr lang="id-ID" sz="2400">
                <a:latin typeface="Times New Roman" pitchFamily="18" charset="0"/>
              </a:endParaRPr>
            </a:p>
          </p:txBody>
        </p:sp>
        <p:sp>
          <p:nvSpPr>
            <p:cNvPr id="11268" name="Oval 4"/>
            <p:cNvSpPr>
              <a:spLocks noChangeArrowheads="1"/>
            </p:cNvSpPr>
            <p:nvPr/>
          </p:nvSpPr>
          <p:spPr bwMode="hidden">
            <a:xfrm flipH="1">
              <a:off x="4777" y="192"/>
              <a:ext cx="695" cy="696"/>
            </a:xfrm>
            <a:prstGeom prst="ellipse">
              <a:avLst/>
            </a:prstGeom>
            <a:solidFill>
              <a:schemeClr val="accent2"/>
            </a:solidFill>
            <a:ln w="28575">
              <a:noFill/>
              <a:round/>
              <a:headEnd/>
              <a:tailEnd/>
            </a:ln>
            <a:effectLst/>
          </p:spPr>
          <p:txBody>
            <a:bodyPr wrap="none" anchor="ctr"/>
            <a:lstStyle/>
            <a:p>
              <a:pPr algn="ctr">
                <a:defRPr/>
              </a:pPr>
              <a:endParaRPr lang="id-ID" sz="2400">
                <a:latin typeface="Times New Roman" pitchFamily="18" charset="0"/>
              </a:endParaRPr>
            </a:p>
          </p:txBody>
        </p:sp>
        <p:sp>
          <p:nvSpPr>
            <p:cNvPr id="11269" name="Oval 5"/>
            <p:cNvSpPr>
              <a:spLocks noChangeArrowheads="1"/>
            </p:cNvSpPr>
            <p:nvPr/>
          </p:nvSpPr>
          <p:spPr bwMode="hidden">
            <a:xfrm flipH="1">
              <a:off x="675" y="193"/>
              <a:ext cx="695" cy="696"/>
            </a:xfrm>
            <a:prstGeom prst="ellipse">
              <a:avLst/>
            </a:prstGeom>
            <a:solidFill>
              <a:schemeClr val="accent2"/>
            </a:solidFill>
            <a:ln w="28575">
              <a:noFill/>
              <a:round/>
              <a:headEnd/>
              <a:tailEnd/>
            </a:ln>
            <a:effectLst/>
          </p:spPr>
          <p:txBody>
            <a:bodyPr wrap="none" anchor="ctr"/>
            <a:lstStyle/>
            <a:p>
              <a:pPr algn="ctr">
                <a:defRPr/>
              </a:pPr>
              <a:endParaRPr lang="id-ID" sz="2400">
                <a:latin typeface="Times New Roman" pitchFamily="18" charset="0"/>
              </a:endParaRPr>
            </a:p>
          </p:txBody>
        </p:sp>
        <p:sp>
          <p:nvSpPr>
            <p:cNvPr id="11270" name="Oval 6"/>
            <p:cNvSpPr>
              <a:spLocks noChangeArrowheads="1"/>
            </p:cNvSpPr>
            <p:nvPr/>
          </p:nvSpPr>
          <p:spPr bwMode="hidden">
            <a:xfrm flipH="1">
              <a:off x="3984" y="192"/>
              <a:ext cx="695" cy="696"/>
            </a:xfrm>
            <a:prstGeom prst="ellipse">
              <a:avLst/>
            </a:prstGeom>
            <a:noFill/>
            <a:ln w="28575">
              <a:solidFill>
                <a:schemeClr val="accent2"/>
              </a:solidFill>
              <a:round/>
              <a:headEnd/>
              <a:tailEnd/>
            </a:ln>
            <a:effectLst/>
          </p:spPr>
          <p:txBody>
            <a:bodyPr wrap="none" anchor="ctr"/>
            <a:lstStyle/>
            <a:p>
              <a:pPr algn="ctr">
                <a:defRPr/>
              </a:pPr>
              <a:endParaRPr lang="id-ID" sz="2400">
                <a:latin typeface="Times New Roman" pitchFamily="18" charset="0"/>
              </a:endParaRPr>
            </a:p>
          </p:txBody>
        </p:sp>
        <p:sp>
          <p:nvSpPr>
            <p:cNvPr id="11271" name="Oval 7"/>
            <p:cNvSpPr>
              <a:spLocks noChangeArrowheads="1"/>
            </p:cNvSpPr>
            <p:nvPr/>
          </p:nvSpPr>
          <p:spPr bwMode="hidden">
            <a:xfrm flipH="1">
              <a:off x="1486" y="192"/>
              <a:ext cx="695" cy="696"/>
            </a:xfrm>
            <a:prstGeom prst="ellipse">
              <a:avLst/>
            </a:prstGeom>
            <a:noFill/>
            <a:ln w="28575">
              <a:solidFill>
                <a:schemeClr val="accent2"/>
              </a:solidFill>
              <a:round/>
              <a:headEnd/>
              <a:tailEnd/>
            </a:ln>
            <a:effectLst/>
          </p:spPr>
          <p:txBody>
            <a:bodyPr wrap="none" anchor="ctr"/>
            <a:lstStyle/>
            <a:p>
              <a:pPr algn="ctr">
                <a:defRPr/>
              </a:pPr>
              <a:endParaRPr lang="id-ID" sz="2400">
                <a:latin typeface="Times New Roman" pitchFamily="18" charset="0"/>
              </a:endParaRPr>
            </a:p>
          </p:txBody>
        </p:sp>
      </p:grpSp>
      <p:sp>
        <p:nvSpPr>
          <p:cNvPr id="2051" name="Rectangle 8"/>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73" name="Rectangle 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endParaRPr lang="en-US"/>
          </a:p>
        </p:txBody>
      </p:sp>
      <p:sp>
        <p:nvSpPr>
          <p:cNvPr id="11274" name="Rectangle 1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en-US"/>
          </a:p>
        </p:txBody>
      </p:sp>
      <p:sp>
        <p:nvSpPr>
          <p:cNvPr id="11275" name="Rectangle 1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a:defRPr/>
            </a:pPr>
            <a:fld id="{D30BF862-8530-48FF-BC75-0A17082799B8}" type="slidenum">
              <a:rPr lang="en-US"/>
              <a:pPr>
                <a:defRPr/>
              </a:pPr>
              <a:t>‹#›</a:t>
            </a:fld>
            <a:endParaRPr lang="en-US"/>
          </a:p>
        </p:txBody>
      </p:sp>
      <p:sp>
        <p:nvSpPr>
          <p:cNvPr id="2055" name="Rectangle 1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89"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Lst>
  <p:timing>
    <p:tnLst>
      <p:par>
        <p:cTn id="1" dur="indefinite" restart="never" nodeType="tmRoot"/>
      </p:par>
    </p:tnLst>
  </p:timing>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cs typeface="Arial" charset="0"/>
        </a:defRPr>
      </a:lvl2pPr>
      <a:lvl3pPr algn="l" rtl="0" eaLnBrk="0" fontAlgn="base" hangingPunct="0">
        <a:spcBef>
          <a:spcPct val="0"/>
        </a:spcBef>
        <a:spcAft>
          <a:spcPct val="0"/>
        </a:spcAft>
        <a:defRPr sz="3800">
          <a:solidFill>
            <a:schemeClr val="tx2"/>
          </a:solidFill>
          <a:latin typeface="Arial" charset="0"/>
          <a:cs typeface="Arial" charset="0"/>
        </a:defRPr>
      </a:lvl3pPr>
      <a:lvl4pPr algn="l" rtl="0" eaLnBrk="0" fontAlgn="base" hangingPunct="0">
        <a:spcBef>
          <a:spcPct val="0"/>
        </a:spcBef>
        <a:spcAft>
          <a:spcPct val="0"/>
        </a:spcAft>
        <a:defRPr sz="3800">
          <a:solidFill>
            <a:schemeClr val="tx2"/>
          </a:solidFill>
          <a:latin typeface="Arial" charset="0"/>
          <a:cs typeface="Arial" charset="0"/>
        </a:defRPr>
      </a:lvl4pPr>
      <a:lvl5pPr algn="l" rtl="0" eaLnBrk="0" fontAlgn="base" hangingPunct="0">
        <a:spcBef>
          <a:spcPct val="0"/>
        </a:spcBef>
        <a:spcAft>
          <a:spcPct val="0"/>
        </a:spcAft>
        <a:defRPr sz="3800">
          <a:solidFill>
            <a:schemeClr val="tx2"/>
          </a:solidFill>
          <a:latin typeface="Arial" charset="0"/>
          <a:cs typeface="Arial" charset="0"/>
        </a:defRPr>
      </a:lvl5pPr>
      <a:lvl6pPr marL="457200" algn="l" rtl="0" fontAlgn="base">
        <a:spcBef>
          <a:spcPct val="0"/>
        </a:spcBef>
        <a:spcAft>
          <a:spcPct val="0"/>
        </a:spcAft>
        <a:defRPr sz="3800">
          <a:solidFill>
            <a:schemeClr val="tx2"/>
          </a:solidFill>
          <a:latin typeface="Arial" charset="0"/>
          <a:cs typeface="Arial" charset="0"/>
        </a:defRPr>
      </a:lvl6pPr>
      <a:lvl7pPr marL="914400" algn="l" rtl="0" fontAlgn="base">
        <a:spcBef>
          <a:spcPct val="0"/>
        </a:spcBef>
        <a:spcAft>
          <a:spcPct val="0"/>
        </a:spcAft>
        <a:defRPr sz="3800">
          <a:solidFill>
            <a:schemeClr val="tx2"/>
          </a:solidFill>
          <a:latin typeface="Arial" charset="0"/>
          <a:cs typeface="Arial" charset="0"/>
        </a:defRPr>
      </a:lvl7pPr>
      <a:lvl8pPr marL="1371600" algn="l" rtl="0" fontAlgn="base">
        <a:spcBef>
          <a:spcPct val="0"/>
        </a:spcBef>
        <a:spcAft>
          <a:spcPct val="0"/>
        </a:spcAft>
        <a:defRPr sz="3800">
          <a:solidFill>
            <a:schemeClr val="tx2"/>
          </a:solidFill>
          <a:latin typeface="Arial" charset="0"/>
          <a:cs typeface="Arial" charset="0"/>
        </a:defRPr>
      </a:lvl8pPr>
      <a:lvl9pPr marL="1828800" algn="l" rtl="0" fontAlgn="base">
        <a:spcBef>
          <a:spcPct val="0"/>
        </a:spcBef>
        <a:spcAft>
          <a:spcPct val="0"/>
        </a:spcAft>
        <a:defRPr sz="38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accent1"/>
        </a:buClr>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700">
          <a:solidFill>
            <a:schemeClr val="tx1"/>
          </a:solidFill>
          <a:latin typeface="+mn-lt"/>
          <a:cs typeface="+mn-cs"/>
        </a:defRPr>
      </a:lvl2pPr>
      <a:lvl3pPr marL="1143000" indent="-228600" algn="l" rtl="0" eaLnBrk="0" fontAlgn="base" hangingPunct="0">
        <a:spcBef>
          <a:spcPct val="20000"/>
        </a:spcBef>
        <a:spcAft>
          <a:spcPct val="0"/>
        </a:spcAft>
        <a:buClr>
          <a:schemeClr val="accent1"/>
        </a:buClr>
        <a:buFont typeface="Wingdings" pitchFamily="2" charset="2"/>
        <a:buChar char="l"/>
        <a:defRPr sz="2300">
          <a:solidFill>
            <a:schemeClr val="tx1"/>
          </a:solidFill>
          <a:latin typeface="+mn-lt"/>
          <a:cs typeface="+mn-cs"/>
        </a:defRPr>
      </a:lvl3pPr>
      <a:lvl4pPr marL="1600200" indent="-228600" algn="l" rtl="0" eaLnBrk="0" fontAlgn="base" hangingPunct="0">
        <a:spcBef>
          <a:spcPct val="20000"/>
        </a:spcBef>
        <a:spcAft>
          <a:spcPct val="0"/>
        </a:spcAft>
        <a:buClr>
          <a:schemeClr val="accent1"/>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2667000" cy="6858000"/>
            <a:chOff x="0" y="0"/>
            <a:chExt cx="1680" cy="4320"/>
          </a:xfrm>
        </p:grpSpPr>
        <p:sp>
          <p:nvSpPr>
            <p:cNvPr id="18435" name="Rectangle 3"/>
            <p:cNvSpPr>
              <a:spLocks noChangeArrowheads="1"/>
            </p:cNvSpPr>
            <p:nvPr/>
          </p:nvSpPr>
          <p:spPr bwMode="hidden">
            <a:xfrm>
              <a:off x="1248" y="0"/>
              <a:ext cx="432" cy="4320"/>
            </a:xfrm>
            <a:prstGeom prst="rect">
              <a:avLst/>
            </a:prstGeom>
            <a:gradFill rotWithShape="0">
              <a:gsLst>
                <a:gs pos="0">
                  <a:schemeClr val="bg1">
                    <a:gamma/>
                    <a:shade val="45490"/>
                    <a:invGamma/>
                  </a:schemeClr>
                </a:gs>
                <a:gs pos="100000">
                  <a:schemeClr val="bg1"/>
                </a:gs>
              </a:gsLst>
              <a:lin ang="0" scaled="1"/>
            </a:gradFill>
            <a:ln w="9525">
              <a:noFill/>
              <a:miter lim="800000"/>
              <a:headEnd/>
              <a:tailEnd/>
            </a:ln>
            <a:effectLst/>
          </p:spPr>
          <p:txBody>
            <a:bodyPr wrap="none" anchor="ctr"/>
            <a:lstStyle/>
            <a:p>
              <a:pPr algn="ctr">
                <a:defRPr/>
              </a:pPr>
              <a:endParaRPr lang="id-ID"/>
            </a:p>
          </p:txBody>
        </p:sp>
        <p:pic>
          <p:nvPicPr>
            <p:cNvPr id="3081" name="Picture 4" descr="slidemaster_med3"/>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ltGray">
            <a:xfrm>
              <a:off x="0" y="0"/>
              <a:ext cx="134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8437" name="Rectangle 5"/>
          <p:cNvSpPr>
            <a:spLocks noGrp="1" noChangeArrowheads="1"/>
          </p:cNvSpPr>
          <p:nvPr>
            <p:ph type="title"/>
          </p:nvPr>
        </p:nvSpPr>
        <p:spPr bwMode="auto">
          <a:xfrm>
            <a:off x="2438400" y="228600"/>
            <a:ext cx="6400800"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8" name="Rectangle 6"/>
          <p:cNvSpPr>
            <a:spLocks noGrp="1" noChangeArrowheads="1"/>
          </p:cNvSpPr>
          <p:nvPr>
            <p:ph type="body" idx="1"/>
          </p:nvPr>
        </p:nvSpPr>
        <p:spPr bwMode="auto">
          <a:xfrm>
            <a:off x="2438400" y="1600200"/>
            <a:ext cx="64008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439" name="Rectangle 7"/>
          <p:cNvSpPr>
            <a:spLocks noGrp="1" noChangeArrowheads="1"/>
          </p:cNvSpPr>
          <p:nvPr>
            <p:ph type="dt" sz="half" idx="2"/>
          </p:nvPr>
        </p:nvSpPr>
        <p:spPr bwMode="auto">
          <a:xfrm>
            <a:off x="152400" y="6248400"/>
            <a:ext cx="19018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C0C0C0"/>
                  </a:outerShdw>
                </a:effectLst>
                <a:latin typeface="Arial" charset="0"/>
                <a:cs typeface="Arial" charset="0"/>
              </a:defRPr>
            </a:lvl1pPr>
          </a:lstStyle>
          <a:p>
            <a:pPr>
              <a:defRPr/>
            </a:pPr>
            <a:endParaRPr lang="en-US"/>
          </a:p>
        </p:txBody>
      </p:sp>
      <p:sp>
        <p:nvSpPr>
          <p:cNvPr id="1844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C0C0C0"/>
                  </a:outerShdw>
                </a:effectLst>
                <a:latin typeface="Arial" charset="0"/>
                <a:cs typeface="Arial" charset="0"/>
              </a:defRPr>
            </a:lvl1pPr>
          </a:lstStyle>
          <a:p>
            <a:pPr>
              <a:defRPr/>
            </a:pPr>
            <a:endParaRPr lang="en-US"/>
          </a:p>
        </p:txBody>
      </p:sp>
      <p:sp>
        <p:nvSpPr>
          <p:cNvPr id="18441" name="Rectangle 9"/>
          <p:cNvSpPr>
            <a:spLocks noGrp="1" noChangeArrowheads="1"/>
          </p:cNvSpPr>
          <p:nvPr>
            <p:ph type="sldNum" sz="quarter" idx="4"/>
          </p:nvPr>
        </p:nvSpPr>
        <p:spPr bwMode="auto">
          <a:xfrm>
            <a:off x="6934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C0C0C0"/>
                  </a:outerShdw>
                </a:effectLst>
                <a:latin typeface="Arial" charset="0"/>
                <a:cs typeface="Arial" charset="0"/>
              </a:defRPr>
            </a:lvl1pPr>
          </a:lstStyle>
          <a:p>
            <a:pPr>
              <a:defRPr/>
            </a:pPr>
            <a:fld id="{32A8FD11-F5B8-4331-B062-F3C9C869B0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0"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spd="slow"/>
  <p:txStyles>
    <p:titleStyle>
      <a:lvl1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2pPr>
      <a:lvl3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3pPr>
      <a:lvl4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4pPr>
      <a:lvl5pPr algn="l" rtl="0" eaLnBrk="0" fontAlgn="base" hangingPunct="0">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5pPr>
      <a:lvl6pPr marL="4572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6pPr>
      <a:lvl7pPr marL="9144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7pPr>
      <a:lvl8pPr marL="13716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8pPr>
      <a:lvl9pPr marL="1828800" algn="l" rtl="0" fontAlgn="base">
        <a:spcBef>
          <a:spcPct val="0"/>
        </a:spcBef>
        <a:spcAft>
          <a:spcPct val="0"/>
        </a:spcAft>
        <a:defRPr sz="3600">
          <a:solidFill>
            <a:schemeClr val="tx2"/>
          </a:solidFill>
          <a:effectLst>
            <a:outerShdw blurRad="38100" dist="38100" dir="2700000" algn="tl">
              <a:srgbClr val="C0C0C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70000"/>
        <a:buFont typeface="Wingdings" pitchFamily="2" charset="2"/>
        <a:buChar char="l"/>
        <a:defRPr sz="2800">
          <a:solidFill>
            <a:schemeClr val="tx1"/>
          </a:solidFill>
          <a:effectLst>
            <a:outerShdw blurRad="38100" dist="38100" dir="2700000" algn="tl">
              <a:srgbClr val="C0C0C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C0C0C0"/>
            </a:outerShdw>
          </a:effectLst>
          <a:latin typeface="+mn-lt"/>
          <a:cs typeface="+mn-cs"/>
        </a:defRPr>
      </a:lvl3pPr>
      <a:lvl4pPr marL="1600200" indent="-228600" algn="l" rtl="0" eaLnBrk="0" fontAlgn="base" hangingPunct="0">
        <a:spcBef>
          <a:spcPct val="20000"/>
        </a:spcBef>
        <a:spcAft>
          <a:spcPct val="0"/>
        </a:spcAft>
        <a:buClr>
          <a:schemeClr val="folHlink"/>
        </a:buClr>
        <a:buSzPct val="70000"/>
        <a:buFont typeface="Wingdings" pitchFamily="2" charset="2"/>
        <a:buChar char="l"/>
        <a:defRPr sz="2000">
          <a:solidFill>
            <a:schemeClr val="tx1"/>
          </a:solidFill>
          <a:effectLst>
            <a:outerShdw blurRad="38100" dist="38100" dir="2700000" algn="tl">
              <a:srgbClr val="C0C0C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C0C0C0"/>
            </a:outerShdw>
          </a:effectLst>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59875" cy="6858000"/>
            <a:chOff x="0" y="0"/>
            <a:chExt cx="5770" cy="4320"/>
          </a:xfrm>
        </p:grpSpPr>
        <p:sp>
          <p:nvSpPr>
            <p:cNvPr id="2355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a:defRPr/>
              </a:pPr>
              <a:endParaRPr lang="id-ID"/>
            </a:p>
          </p:txBody>
        </p:sp>
        <p:sp>
          <p:nvSpPr>
            <p:cNvPr id="2355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5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5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a:effectLst/>
          </p:spPr>
          <p:txBody>
            <a:bodyPr wrap="none" anchor="ctr"/>
            <a:lstStyle/>
            <a:p>
              <a:pPr>
                <a:defRPr/>
              </a:pPr>
              <a:endParaRPr lang="id-ID"/>
            </a:p>
          </p:txBody>
        </p:sp>
        <p:sp>
          <p:nvSpPr>
            <p:cNvPr id="2355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2356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2356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2356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2356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2356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6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a:effectLst/>
          </p:spPr>
          <p:txBody>
            <a:bodyPr wrap="none" anchor="ctr"/>
            <a:lstStyle/>
            <a:p>
              <a:pPr>
                <a:defRPr/>
              </a:pPr>
              <a:endParaRPr lang="id-ID"/>
            </a:p>
          </p:txBody>
        </p:sp>
        <p:sp>
          <p:nvSpPr>
            <p:cNvPr id="2356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a:effectLst/>
          </p:spPr>
          <p:txBody>
            <a:bodyPr wrap="none" anchor="ctr"/>
            <a:lstStyle/>
            <a:p>
              <a:pPr>
                <a:defRPr/>
              </a:pPr>
              <a:endParaRPr lang="id-ID"/>
            </a:p>
          </p:txBody>
        </p:sp>
        <p:sp>
          <p:nvSpPr>
            <p:cNvPr id="2356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2356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a:effectLst/>
          </p:spPr>
          <p:txBody>
            <a:bodyPr wrap="none" anchor="ctr"/>
            <a:lstStyle/>
            <a:p>
              <a:pPr>
                <a:defRPr/>
              </a:pPr>
              <a:endParaRPr lang="id-ID"/>
            </a:p>
          </p:txBody>
        </p:sp>
        <p:sp>
          <p:nvSpPr>
            <p:cNvPr id="2356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7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7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a:defRPr/>
              </a:pPr>
              <a:endParaRPr lang="id-ID"/>
            </a:p>
          </p:txBody>
        </p:sp>
        <p:sp>
          <p:nvSpPr>
            <p:cNvPr id="2357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id-ID"/>
            </a:p>
          </p:txBody>
        </p:sp>
        <p:sp>
          <p:nvSpPr>
            <p:cNvPr id="2357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a:effectLst/>
          </p:spPr>
          <p:txBody>
            <a:bodyPr wrap="none" anchor="ctr"/>
            <a:lstStyle/>
            <a:p>
              <a:pPr>
                <a:defRPr/>
              </a:pPr>
              <a:endParaRPr lang="id-ID"/>
            </a:p>
          </p:txBody>
        </p:sp>
        <p:sp>
          <p:nvSpPr>
            <p:cNvPr id="23574" name="Freeform 22"/>
            <p:cNvSpPr>
              <a:spLocks/>
            </p:cNvSpPr>
            <p:nvPr userDrawn="1"/>
          </p:nvSpPr>
          <p:spPr bwMode="hidden">
            <a:xfrm>
              <a:off x="1" y="3875"/>
              <a:ext cx="5760" cy="445"/>
            </a:xfrm>
            <a:custGeom>
              <a:avLst/>
              <a:gdLst/>
              <a:ahLst/>
              <a:cxnLst>
                <a:cxn ang="0">
                  <a:pos x="5700" y="86"/>
                </a:cxn>
                <a:cxn ang="0">
                  <a:pos x="5508" y="86"/>
                </a:cxn>
                <a:cxn ang="0">
                  <a:pos x="5454" y="76"/>
                </a:cxn>
                <a:cxn ang="0">
                  <a:pos x="5448" y="65"/>
                </a:cxn>
                <a:cxn ang="0">
                  <a:pos x="5442" y="44"/>
                </a:cxn>
                <a:cxn ang="0">
                  <a:pos x="5414" y="18"/>
                </a:cxn>
                <a:cxn ang="0">
                  <a:pos x="5332" y="7"/>
                </a:cxn>
                <a:cxn ang="0">
                  <a:pos x="5051" y="22"/>
                </a:cxn>
                <a:cxn ang="0">
                  <a:pos x="4986" y="55"/>
                </a:cxn>
                <a:cxn ang="0">
                  <a:pos x="4854" y="102"/>
                </a:cxn>
                <a:cxn ang="0">
                  <a:pos x="4740" y="112"/>
                </a:cxn>
                <a:cxn ang="0">
                  <a:pos x="4662" y="91"/>
                </a:cxn>
                <a:cxn ang="0">
                  <a:pos x="4598" y="25"/>
                </a:cxn>
                <a:cxn ang="0">
                  <a:pos x="4514" y="9"/>
                </a:cxn>
                <a:cxn ang="0">
                  <a:pos x="4410" y="39"/>
                </a:cxn>
                <a:cxn ang="0">
                  <a:pos x="4236" y="81"/>
                </a:cxn>
                <a:cxn ang="0">
                  <a:pos x="4020" y="102"/>
                </a:cxn>
                <a:cxn ang="0">
                  <a:pos x="3810" y="102"/>
                </a:cxn>
                <a:cxn ang="0">
                  <a:pos x="3654" y="76"/>
                </a:cxn>
                <a:cxn ang="0">
                  <a:pos x="3594" y="50"/>
                </a:cxn>
                <a:cxn ang="0">
                  <a:pos x="3528" y="44"/>
                </a:cxn>
                <a:cxn ang="0">
                  <a:pos x="3480" y="55"/>
                </a:cxn>
                <a:cxn ang="0">
                  <a:pos x="3420" y="76"/>
                </a:cxn>
                <a:cxn ang="0">
                  <a:pos x="3048" y="112"/>
                </a:cxn>
                <a:cxn ang="0">
                  <a:pos x="2844" y="128"/>
                </a:cxn>
                <a:cxn ang="0">
                  <a:pos x="2742" y="117"/>
                </a:cxn>
                <a:cxn ang="0">
                  <a:pos x="2710" y="56"/>
                </a:cxn>
                <a:cxn ang="0">
                  <a:pos x="2658" y="50"/>
                </a:cxn>
                <a:cxn ang="0">
                  <a:pos x="2558" y="95"/>
                </a:cxn>
                <a:cxn ang="0">
                  <a:pos x="2444" y="109"/>
                </a:cxn>
                <a:cxn ang="0">
                  <a:pos x="2322" y="91"/>
                </a:cxn>
                <a:cxn ang="0">
                  <a:pos x="2274" y="70"/>
                </a:cxn>
                <a:cxn ang="0">
                  <a:pos x="2185" y="3"/>
                </a:cxn>
                <a:cxn ang="0">
                  <a:pos x="2048" y="64"/>
                </a:cxn>
                <a:cxn ang="0">
                  <a:pos x="1794" y="102"/>
                </a:cxn>
                <a:cxn ang="0">
                  <a:pos x="1560" y="91"/>
                </a:cxn>
                <a:cxn ang="0">
                  <a:pos x="1482" y="76"/>
                </a:cxn>
                <a:cxn ang="0">
                  <a:pos x="1428" y="50"/>
                </a:cxn>
                <a:cxn ang="0">
                  <a:pos x="1374" y="44"/>
                </a:cxn>
                <a:cxn ang="0">
                  <a:pos x="1308" y="55"/>
                </a:cxn>
                <a:cxn ang="0">
                  <a:pos x="1140" y="107"/>
                </a:cxn>
                <a:cxn ang="0">
                  <a:pos x="948" y="143"/>
                </a:cxn>
                <a:cxn ang="0">
                  <a:pos x="708" y="138"/>
                </a:cxn>
                <a:cxn ang="0">
                  <a:pos x="534" y="96"/>
                </a:cxn>
                <a:cxn ang="0">
                  <a:pos x="444" y="55"/>
                </a:cxn>
                <a:cxn ang="0">
                  <a:pos x="396" y="34"/>
                </a:cxn>
                <a:cxn ang="0">
                  <a:pos x="378" y="39"/>
                </a:cxn>
                <a:cxn ang="0">
                  <a:pos x="342" y="70"/>
                </a:cxn>
                <a:cxn ang="0">
                  <a:pos x="288" y="96"/>
                </a:cxn>
                <a:cxn ang="0">
                  <a:pos x="192" y="112"/>
                </a:cxn>
                <a:cxn ang="0">
                  <a:pos x="90" y="112"/>
                </a:cxn>
                <a:cxn ang="0">
                  <a:pos x="0" y="96"/>
                </a:cxn>
                <a:cxn ang="0">
                  <a:pos x="5760" y="44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lnTo>
                    <a:pt x="5760" y="445"/>
                  </a:lnTo>
                  <a:lnTo>
                    <a:pt x="5760" y="445"/>
                  </a:lnTo>
                </a:path>
              </a:pathLst>
            </a:custGeom>
            <a:solidFill>
              <a:schemeClr val="accent2">
                <a:alpha val="50000"/>
              </a:schemeClr>
            </a:solidFill>
            <a:ln w="9525">
              <a:noFill/>
              <a:prstDash val="solid"/>
              <a:round/>
              <a:headEnd/>
              <a:tailEnd/>
            </a:ln>
          </p:spPr>
          <p:txBody>
            <a:bodyPr/>
            <a:lstStyle/>
            <a:p>
              <a:pPr>
                <a:defRPr/>
              </a:pPr>
              <a:endParaRPr lang="id-ID"/>
            </a:p>
          </p:txBody>
        </p:sp>
        <p:sp>
          <p:nvSpPr>
            <p:cNvPr id="2357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a:defRPr/>
              </a:pPr>
              <a:endParaRPr lang="id-ID"/>
            </a:p>
          </p:txBody>
        </p:sp>
      </p:grpSp>
      <p:sp>
        <p:nvSpPr>
          <p:cNvPr id="23576" name="Rectangle 24"/>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23577" name="Rectangle 25"/>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578" name="Rectangle 2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latin typeface="+mn-lt"/>
                <a:cs typeface="Arial" charset="0"/>
              </a:defRPr>
            </a:lvl1pPr>
          </a:lstStyle>
          <a:p>
            <a:pPr>
              <a:defRPr/>
            </a:pPr>
            <a:endParaRPr lang="en-US"/>
          </a:p>
        </p:txBody>
      </p:sp>
      <p:sp>
        <p:nvSpPr>
          <p:cNvPr id="23579" name="Rectangle 27"/>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mn-lt"/>
                <a:cs typeface="Arial" charset="0"/>
              </a:defRPr>
            </a:lvl1pPr>
          </a:lstStyle>
          <a:p>
            <a:pPr>
              <a:defRPr/>
            </a:pPr>
            <a:fld id="{0DAF8BD3-DDAF-4336-8DC9-E3BF2091CA12}" type="slidenum">
              <a:rPr lang="en-US"/>
              <a:pPr>
                <a:defRPr/>
              </a:pPr>
              <a:t>‹#›</a:t>
            </a:fld>
            <a:endParaRPr lang="en-US"/>
          </a:p>
        </p:txBody>
      </p:sp>
      <p:sp>
        <p:nvSpPr>
          <p:cNvPr id="23580" name="Rectangle 2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latin typeface="+mn-lt"/>
                <a:cs typeface="Arial" charset="0"/>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3891"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59875" cy="6870700"/>
            <a:chOff x="0" y="0"/>
            <a:chExt cx="5770" cy="4328"/>
          </a:xfrm>
        </p:grpSpPr>
        <p:sp>
          <p:nvSpPr>
            <p:cNvPr id="2867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defRPr/>
              </a:pPr>
              <a:endParaRPr kumimoji="1" lang="id-ID"/>
            </a:p>
          </p:txBody>
        </p:sp>
        <p:sp>
          <p:nvSpPr>
            <p:cNvPr id="2867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defRPr/>
              </a:pPr>
              <a:endParaRPr kumimoji="1" lang="id-ID"/>
            </a:p>
          </p:txBody>
        </p:sp>
        <p:sp>
          <p:nvSpPr>
            <p:cNvPr id="2867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id-ID"/>
            </a:p>
          </p:txBody>
        </p:sp>
        <p:grpSp>
          <p:nvGrpSpPr>
            <p:cNvPr id="5131" name="Group 6"/>
            <p:cNvGrpSpPr>
              <a:grpSpLocks/>
            </p:cNvGrpSpPr>
            <p:nvPr/>
          </p:nvGrpSpPr>
          <p:grpSpPr bwMode="auto">
            <a:xfrm>
              <a:off x="4944" y="1"/>
              <a:ext cx="816" cy="3974"/>
              <a:chOff x="4944" y="1"/>
              <a:chExt cx="816" cy="3974"/>
            </a:xfrm>
          </p:grpSpPr>
          <p:grpSp>
            <p:nvGrpSpPr>
              <p:cNvPr id="5143" name="Group 7"/>
              <p:cNvGrpSpPr>
                <a:grpSpLocks/>
              </p:cNvGrpSpPr>
              <p:nvPr userDrawn="1"/>
            </p:nvGrpSpPr>
            <p:grpSpPr bwMode="auto">
              <a:xfrm>
                <a:off x="5280" y="1"/>
                <a:ext cx="480" cy="1430"/>
                <a:chOff x="5280" y="1"/>
                <a:chExt cx="480" cy="1430"/>
              </a:xfrm>
            </p:grpSpPr>
            <p:grpSp>
              <p:nvGrpSpPr>
                <p:cNvPr id="5164" name="Group 8"/>
                <p:cNvGrpSpPr>
                  <a:grpSpLocks/>
                </p:cNvGrpSpPr>
                <p:nvPr userDrawn="1"/>
              </p:nvGrpSpPr>
              <p:grpSpPr bwMode="auto">
                <a:xfrm rot="-5400000">
                  <a:off x="5484" y="0"/>
                  <a:ext cx="174" cy="176"/>
                  <a:chOff x="1657" y="323"/>
                  <a:chExt cx="1691" cy="2560"/>
                </a:xfrm>
              </p:grpSpPr>
              <p:grpSp>
                <p:nvGrpSpPr>
                  <p:cNvPr id="5173" name="Group 9"/>
                  <p:cNvGrpSpPr>
                    <a:grpSpLocks/>
                  </p:cNvGrpSpPr>
                  <p:nvPr/>
                </p:nvGrpSpPr>
                <p:grpSpPr bwMode="auto">
                  <a:xfrm>
                    <a:off x="1657" y="323"/>
                    <a:ext cx="1691" cy="2560"/>
                    <a:chOff x="1657" y="323"/>
                    <a:chExt cx="1691" cy="2560"/>
                  </a:xfrm>
                </p:grpSpPr>
                <p:sp>
                  <p:nvSpPr>
                    <p:cNvPr id="28682" name="Freeform 10"/>
                    <p:cNvSpPr>
                      <a:spLocks/>
                    </p:cNvSpPr>
                    <p:nvPr/>
                  </p:nvSpPr>
                  <p:spPr bwMode="auto">
                    <a:xfrm>
                      <a:off x="214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28683" name="Freeform 11"/>
                    <p:cNvSpPr>
                      <a:spLocks/>
                    </p:cNvSpPr>
                    <p:nvPr/>
                  </p:nvSpPr>
                  <p:spPr bwMode="auto">
                    <a:xfrm>
                      <a:off x="1686"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grpSp>
              <p:sp>
                <p:nvSpPr>
                  <p:cNvPr id="28684"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id-ID"/>
                  </a:p>
                </p:txBody>
              </p:sp>
              <p:sp>
                <p:nvSpPr>
                  <p:cNvPr id="28685" name="Freeform 13"/>
                  <p:cNvSpPr>
                    <a:spLocks/>
                  </p:cNvSpPr>
                  <p:nvPr/>
                </p:nvSpPr>
                <p:spPr bwMode="auto">
                  <a:xfrm>
                    <a:off x="262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28686" name="Freeform 14"/>
                  <p:cNvSpPr>
                    <a:spLocks/>
                  </p:cNvSpPr>
                  <p:nvPr/>
                </p:nvSpPr>
                <p:spPr bwMode="auto">
                  <a:xfrm>
                    <a:off x="269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28687" name="Freeform 15"/>
                  <p:cNvSpPr>
                    <a:spLocks/>
                  </p:cNvSpPr>
                  <p:nvPr/>
                </p:nvSpPr>
                <p:spPr bwMode="auto">
                  <a:xfrm>
                    <a:off x="244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28688"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sp>
                <p:nvSpPr>
                  <p:cNvPr id="28689"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id-ID"/>
                  </a:p>
                </p:txBody>
              </p:sp>
            </p:grpSp>
            <p:pic>
              <p:nvPicPr>
                <p:cNvPr id="5165" name="Picture 18"/>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6" name="Picture 19"/>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7" name="Picture 20"/>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8" name="Picture 2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9" name="Picture 2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70" name="Picture 23"/>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71" name="Picture 2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72" name="Picture 25"/>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144" name="Group 26"/>
              <p:cNvGrpSpPr>
                <a:grpSpLocks/>
              </p:cNvGrpSpPr>
              <p:nvPr userDrawn="1"/>
            </p:nvGrpSpPr>
            <p:grpSpPr bwMode="auto">
              <a:xfrm>
                <a:off x="4944" y="1008"/>
                <a:ext cx="522" cy="2967"/>
                <a:chOff x="4944" y="1008"/>
                <a:chExt cx="522" cy="2967"/>
              </a:xfrm>
            </p:grpSpPr>
            <p:pic>
              <p:nvPicPr>
                <p:cNvPr id="5145" name="Picture 27"/>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6" name="Picture 28"/>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7" name="Picture 29"/>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8" name="Picture 30"/>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49" name="Picture 3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0" name="Picture 3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1" name="Picture 33"/>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2" name="Picture 3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3" name="Picture 35"/>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4" name="Picture 36"/>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5" name="Picture 37"/>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6" name="Picture 38"/>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7" name="Picture 39"/>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8" name="Picture 40"/>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59" name="Picture 41"/>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0" name="Picture 42"/>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1" name="Picture 43"/>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2" name="Picture 44"/>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63" name="Picture 45"/>
                <p:cNvPicPr>
                  <a:picLocks noChangeAspect="1" noChangeArrowheads="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sp>
          <p:nvSpPr>
            <p:cNvPr id="28718"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28719"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28720"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id-ID"/>
            </a:p>
          </p:txBody>
        </p:sp>
        <p:sp>
          <p:nvSpPr>
            <p:cNvPr id="28721"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id-ID"/>
            </a:p>
          </p:txBody>
        </p:sp>
        <p:sp>
          <p:nvSpPr>
            <p:cNvPr id="28722"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id-ID"/>
            </a:p>
          </p:txBody>
        </p:sp>
        <p:sp>
          <p:nvSpPr>
            <p:cNvPr id="28723"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28724"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id-ID"/>
            </a:p>
          </p:txBody>
        </p:sp>
        <p:sp>
          <p:nvSpPr>
            <p:cNvPr id="28725"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id-ID"/>
            </a:p>
          </p:txBody>
        </p:sp>
        <p:sp>
          <p:nvSpPr>
            <p:cNvPr id="28726"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defRPr/>
              </a:pPr>
              <a:endParaRPr kumimoji="1" lang="id-ID"/>
            </a:p>
          </p:txBody>
        </p:sp>
        <p:sp>
          <p:nvSpPr>
            <p:cNvPr id="28727"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id-ID"/>
            </a:p>
          </p:txBody>
        </p:sp>
        <p:sp>
          <p:nvSpPr>
            <p:cNvPr id="28728"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defRPr/>
              </a:pPr>
              <a:endParaRPr kumimoji="1" lang="id-ID"/>
            </a:p>
          </p:txBody>
        </p:sp>
      </p:grpSp>
      <p:sp>
        <p:nvSpPr>
          <p:cNvPr id="5123" name="Rectangle 57"/>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4" name="Rectangle 58"/>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731"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cs typeface="Arial" charset="0"/>
              </a:defRPr>
            </a:lvl1pPr>
          </a:lstStyle>
          <a:p>
            <a:pPr>
              <a:defRPr/>
            </a:pPr>
            <a:endParaRPr lang="en-US"/>
          </a:p>
        </p:txBody>
      </p:sp>
      <p:sp>
        <p:nvSpPr>
          <p:cNvPr id="28732"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Arial" charset="0"/>
                <a:cs typeface="Arial" charset="0"/>
              </a:defRPr>
            </a:lvl1pPr>
          </a:lstStyle>
          <a:p>
            <a:pPr>
              <a:defRPr/>
            </a:pPr>
            <a:endParaRPr lang="en-US"/>
          </a:p>
        </p:txBody>
      </p:sp>
      <p:sp>
        <p:nvSpPr>
          <p:cNvPr id="28733"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charset="0"/>
                <a:cs typeface="Arial" charset="0"/>
              </a:defRPr>
            </a:lvl1pPr>
          </a:lstStyle>
          <a:p>
            <a:pPr>
              <a:defRPr/>
            </a:pPr>
            <a:fld id="{AC71B18D-ADD1-4F3F-A372-37D5346A33D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92"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fontAlgn="base">
        <a:spcBef>
          <a:spcPct val="0"/>
        </a:spcBef>
        <a:spcAft>
          <a:spcPct val="0"/>
        </a:spcAft>
        <a:defRPr sz="4000">
          <a:solidFill>
            <a:schemeClr val="tx2"/>
          </a:solidFill>
          <a:latin typeface="Arial" charset="0"/>
          <a:cs typeface="Arial" charset="0"/>
        </a:defRPr>
      </a:lvl6pPr>
      <a:lvl7pPr marL="914400" algn="l" rtl="0" fontAlgn="base">
        <a:spcBef>
          <a:spcPct val="0"/>
        </a:spcBef>
        <a:spcAft>
          <a:spcPct val="0"/>
        </a:spcAft>
        <a:defRPr sz="4000">
          <a:solidFill>
            <a:schemeClr val="tx2"/>
          </a:solidFill>
          <a:latin typeface="Arial" charset="0"/>
          <a:cs typeface="Arial" charset="0"/>
        </a:defRPr>
      </a:lvl7pPr>
      <a:lvl8pPr marL="1371600" algn="l" rtl="0" fontAlgn="base">
        <a:spcBef>
          <a:spcPct val="0"/>
        </a:spcBef>
        <a:spcAft>
          <a:spcPct val="0"/>
        </a:spcAft>
        <a:defRPr sz="4000">
          <a:solidFill>
            <a:schemeClr val="tx2"/>
          </a:solidFill>
          <a:latin typeface="Arial" charset="0"/>
          <a:cs typeface="Arial" charset="0"/>
        </a:defRPr>
      </a:lvl8pPr>
      <a:lvl9pPr marL="1828800" algn="l" rtl="0" fontAlgn="base">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cs typeface="+mn-cs"/>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fld id="{5138148C-144F-43AF-8DE0-F34804FDDEA4}" type="datetimeFigureOut">
              <a:rPr lang="id-ID" smtClean="0">
                <a:solidFill>
                  <a:srgbClr val="E7DEC9"/>
                </a:solidFill>
                <a:latin typeface="Constantia"/>
                <a:cs typeface="+mn-cs"/>
              </a:rPr>
              <a:pPr fontAlgn="auto">
                <a:spcBef>
                  <a:spcPts val="0"/>
                </a:spcBef>
                <a:spcAft>
                  <a:spcPts val="0"/>
                </a:spcAft>
              </a:pPr>
              <a:t>07/05/2013</a:t>
            </a:fld>
            <a:endParaRPr lang="id-ID">
              <a:solidFill>
                <a:srgbClr val="E7DEC9"/>
              </a:solidFill>
              <a:latin typeface="Constantia"/>
              <a:cs typeface="+mn-cs"/>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endParaRPr lang="id-ID">
              <a:solidFill>
                <a:srgbClr val="E7DEC9"/>
              </a:solidFill>
              <a:latin typeface="Constantia"/>
              <a:cs typeface="+mn-cs"/>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fontAlgn="auto">
              <a:spcBef>
                <a:spcPts val="0"/>
              </a:spcBef>
              <a:spcAft>
                <a:spcPts val="0"/>
              </a:spcAft>
            </a:pPr>
            <a:fld id="{2D6A33A7-70F3-48AB-889B-5053DC7BC951}" type="slidenum">
              <a:rPr lang="id-ID" smtClean="0">
                <a:solidFill>
                  <a:srgbClr val="E7DEC9"/>
                </a:solidFill>
                <a:latin typeface="Constantia"/>
                <a:cs typeface="+mn-cs"/>
              </a:rPr>
              <a:pPr fontAlgn="auto">
                <a:spcBef>
                  <a:spcPts val="0"/>
                </a:spcBef>
                <a:spcAft>
                  <a:spcPts val="0"/>
                </a:spcAft>
              </a:pPr>
              <a:t>‹#›</a:t>
            </a:fld>
            <a:endParaRPr lang="id-ID">
              <a:solidFill>
                <a:srgbClr val="E7DEC9"/>
              </a:solidFill>
              <a:latin typeface="Constantia"/>
              <a:cs typeface="+mn-cs"/>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extLst>
      <p:ext uri="{BB962C8B-B14F-4D97-AF65-F5344CB8AC3E}">
        <p14:creationId xmlns="" xmlns:p14="http://schemas.microsoft.com/office/powerpoint/2010/main" val="1527284610"/>
      </p:ext>
    </p:extLst>
  </p:cSld>
  <p:clrMap bg1="dk1" tx1="lt1" bg2="dk2" tx2="lt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7.jpeg"/><Relationship Id="rId2" Type="http://schemas.openxmlformats.org/officeDocument/2006/relationships/diagramData" Target="../diagrams/data4.xml"/><Relationship Id="rId1" Type="http://schemas.openxmlformats.org/officeDocument/2006/relationships/slideLayout" Target="../slideLayouts/slideLayout4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47.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47.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47.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jpeg"/><Relationship Id="rId7" Type="http://schemas.openxmlformats.org/officeDocument/2006/relationships/diagramColors" Target="../diagrams/colors2.xml"/><Relationship Id="rId2" Type="http://schemas.openxmlformats.org/officeDocument/2006/relationships/audio" Target="../media/audio1.wav"/><Relationship Id="rId1" Type="http://schemas.openxmlformats.org/officeDocument/2006/relationships/slideLayout" Target="../slideLayouts/slideLayout5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hemeOverride" Target="../theme/themeOverride5.xml"/></Relationships>
</file>

<file path=ppt/slides/_rels/slide4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slideLayout" Target="../slideLayouts/slideLayout25.xml"/><Relationship Id="rId1" Type="http://schemas.openxmlformats.org/officeDocument/2006/relationships/themeOverride" Target="../theme/themeOverride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slideLayout" Target="../slideLayouts/slideLayout47.xml"/><Relationship Id="rId1" Type="http://schemas.openxmlformats.org/officeDocument/2006/relationships/themeOverride" Target="../theme/themeOverride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3.wav"/><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altLang="ja-JP" smtClean="0">
                <a:solidFill>
                  <a:srgbClr val="FFFF00"/>
                </a:solidFill>
                <a:ea typeface="MS PGothic" pitchFamily="34" charset="-128"/>
              </a:rPr>
              <a:t>Keterkaitan Antara </a:t>
            </a:r>
            <a:br>
              <a:rPr lang="en-US" altLang="ja-JP" smtClean="0">
                <a:solidFill>
                  <a:srgbClr val="FFFF00"/>
                </a:solidFill>
                <a:ea typeface="MS PGothic" pitchFamily="34" charset="-128"/>
              </a:rPr>
            </a:br>
            <a:r>
              <a:rPr lang="en-US" altLang="ja-JP" smtClean="0">
                <a:solidFill>
                  <a:srgbClr val="FFFF00"/>
                </a:solidFill>
                <a:ea typeface="MS PGothic" pitchFamily="34" charset="-128"/>
              </a:rPr>
              <a:t>Gizi Dengan Kependudukan</a:t>
            </a:r>
            <a:endParaRPr lang="en-US" smtClean="0">
              <a:solidFill>
                <a:srgbClr val="FFFF00"/>
              </a:solidFill>
            </a:endParaRPr>
          </a:p>
        </p:txBody>
      </p:sp>
      <p:sp>
        <p:nvSpPr>
          <p:cNvPr id="2051" name="Rectangle 3"/>
          <p:cNvSpPr>
            <a:spLocks noGrp="1" noChangeArrowheads="1"/>
          </p:cNvSpPr>
          <p:nvPr>
            <p:ph type="subTitle" idx="1"/>
          </p:nvPr>
        </p:nvSpPr>
        <p:spPr>
          <a:xfrm>
            <a:off x="1066800" y="4024313"/>
            <a:ext cx="6629400" cy="1093787"/>
          </a:xfrm>
        </p:spPr>
        <p:txBody>
          <a:bodyPr/>
          <a:lstStyle/>
          <a:p>
            <a:pPr eaLnBrk="1" hangingPunct="1">
              <a:lnSpc>
                <a:spcPct val="80000"/>
              </a:lnSpc>
            </a:pPr>
            <a:r>
              <a:rPr lang="en-US" altLang="ja-JP" sz="2400" smtClean="0">
                <a:solidFill>
                  <a:schemeClr val="accent2"/>
                </a:solidFill>
                <a:ea typeface="MS PGothic" pitchFamily="34" charset="-128"/>
              </a:rPr>
              <a:t>Lailatul Muniroh, SKM.,M.Kes</a:t>
            </a:r>
          </a:p>
          <a:p>
            <a:pPr eaLnBrk="1" hangingPunct="1">
              <a:lnSpc>
                <a:spcPct val="80000"/>
              </a:lnSpc>
            </a:pPr>
            <a:r>
              <a:rPr lang="en-US" altLang="ja-JP" sz="2400" smtClean="0">
                <a:solidFill>
                  <a:schemeClr val="accent2"/>
                </a:solidFill>
                <a:ea typeface="MS PGothic" pitchFamily="34" charset="-128"/>
              </a:rPr>
              <a:t>Departemen Gizi Kesehatan</a:t>
            </a:r>
          </a:p>
          <a:p>
            <a:pPr eaLnBrk="1" hangingPunct="1">
              <a:lnSpc>
                <a:spcPct val="80000"/>
              </a:lnSpc>
            </a:pPr>
            <a:r>
              <a:rPr lang="en-US" altLang="ja-JP" sz="2400" smtClean="0">
                <a:solidFill>
                  <a:schemeClr val="accent2"/>
                </a:solidFill>
                <a:ea typeface="MS PGothic" pitchFamily="34" charset="-128"/>
              </a:rPr>
              <a:t>FKM Unair</a:t>
            </a:r>
            <a:endParaRPr lang="en-US" sz="2400" smtClean="0">
              <a:solidFill>
                <a:schemeClr val="accent2"/>
              </a:solidFill>
            </a:endParaRPr>
          </a:p>
        </p:txBody>
      </p:sp>
      <p:pic>
        <p:nvPicPr>
          <p:cNvPr id="11268" name="Picture 4" descr="tanaman"/>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5000" y="3200400"/>
            <a:ext cx="2628900" cy="335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3"/>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2051">
                                            <p:txEl>
                                              <p:pRg st="0" end="0"/>
                                            </p:txEl>
                                          </p:spTgt>
                                        </p:tgtEl>
                                        <p:attrNameLst>
                                          <p:attrName>style.visibility</p:attrName>
                                        </p:attrNameLst>
                                      </p:cBhvr>
                                      <p:to>
                                        <p:strVal val="visible"/>
                                      </p:to>
                                    </p:set>
                                    <p:anim calcmode="lin" valueType="num">
                                      <p:cBhvr>
                                        <p:cTn id="14" dur="1000" fill="hold"/>
                                        <p:tgtEl>
                                          <p:spTgt spid="2051">
                                            <p:txEl>
                                              <p:pRg st="0" end="0"/>
                                            </p:txEl>
                                          </p:spTgt>
                                        </p:tgtEl>
                                        <p:attrNameLst>
                                          <p:attrName>ppt_w</p:attrName>
                                        </p:attrNameLst>
                                      </p:cBhvr>
                                      <p:tavLst>
                                        <p:tav tm="0">
                                          <p:val>
                                            <p:strVal val="#ppt_w+.3"/>
                                          </p:val>
                                        </p:tav>
                                        <p:tav tm="100000">
                                          <p:val>
                                            <p:strVal val="#ppt_w"/>
                                          </p:val>
                                        </p:tav>
                                      </p:tavLst>
                                    </p:anim>
                                    <p:anim calcmode="lin" valueType="num">
                                      <p:cBhvr>
                                        <p:cTn id="15" dur="1000" fill="hold"/>
                                        <p:tgtEl>
                                          <p:spTgt spid="2051">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2051">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2051">
                                            <p:txEl>
                                              <p:pRg st="1" end="1"/>
                                            </p:txEl>
                                          </p:spTgt>
                                        </p:tgtEl>
                                        <p:attrNameLst>
                                          <p:attrName>style.visibility</p:attrName>
                                        </p:attrNameLst>
                                      </p:cBhvr>
                                      <p:to>
                                        <p:strVal val="visible"/>
                                      </p:to>
                                    </p:set>
                                    <p:anim calcmode="lin" valueType="num">
                                      <p:cBhvr>
                                        <p:cTn id="21" dur="1000" fill="hold"/>
                                        <p:tgtEl>
                                          <p:spTgt spid="2051">
                                            <p:txEl>
                                              <p:pRg st="1" end="1"/>
                                            </p:txEl>
                                          </p:spTgt>
                                        </p:tgtEl>
                                        <p:attrNameLst>
                                          <p:attrName>ppt_w</p:attrName>
                                        </p:attrNameLst>
                                      </p:cBhvr>
                                      <p:tavLst>
                                        <p:tav tm="0">
                                          <p:val>
                                            <p:strVal val="#ppt_w+.3"/>
                                          </p:val>
                                        </p:tav>
                                        <p:tav tm="100000">
                                          <p:val>
                                            <p:strVal val="#ppt_w"/>
                                          </p:val>
                                        </p:tav>
                                      </p:tavLst>
                                    </p:anim>
                                    <p:anim calcmode="lin" valueType="num">
                                      <p:cBhvr>
                                        <p:cTn id="22" dur="1000" fill="hold"/>
                                        <p:tgtEl>
                                          <p:spTgt spid="2051">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2051">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2051">
                                            <p:txEl>
                                              <p:pRg st="2" end="2"/>
                                            </p:txEl>
                                          </p:spTgt>
                                        </p:tgtEl>
                                        <p:attrNameLst>
                                          <p:attrName>style.visibility</p:attrName>
                                        </p:attrNameLst>
                                      </p:cBhvr>
                                      <p:to>
                                        <p:strVal val="visible"/>
                                      </p:to>
                                    </p:set>
                                    <p:anim calcmode="lin" valueType="num">
                                      <p:cBhvr>
                                        <p:cTn id="28" dur="1000" fill="hold"/>
                                        <p:tgtEl>
                                          <p:spTgt spid="2051">
                                            <p:txEl>
                                              <p:pRg st="2" end="2"/>
                                            </p:txEl>
                                          </p:spTgt>
                                        </p:tgtEl>
                                        <p:attrNameLst>
                                          <p:attrName>ppt_w</p:attrName>
                                        </p:attrNameLst>
                                      </p:cBhvr>
                                      <p:tavLst>
                                        <p:tav tm="0">
                                          <p:val>
                                            <p:strVal val="#ppt_w+.3"/>
                                          </p:val>
                                        </p:tav>
                                        <p:tav tm="100000">
                                          <p:val>
                                            <p:strVal val="#ppt_w"/>
                                          </p:val>
                                        </p:tav>
                                      </p:tavLst>
                                    </p:anim>
                                    <p:anim calcmode="lin" valueType="num">
                                      <p:cBhvr>
                                        <p:cTn id="29" dur="1000" fill="hold"/>
                                        <p:tgtEl>
                                          <p:spTgt spid="2051">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2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52400"/>
            <a:ext cx="8229600" cy="712787"/>
          </a:xfrm>
        </p:spPr>
        <p:txBody>
          <a:bodyPr/>
          <a:lstStyle/>
          <a:p>
            <a:pPr eaLnBrk="1" hangingPunct="1">
              <a:defRPr/>
            </a:pPr>
            <a:r>
              <a:rPr lang="en-US" altLang="ja-JP" dirty="0" smtClean="0">
                <a:solidFill>
                  <a:srgbClr val="FFFF00"/>
                </a:solidFill>
                <a:ea typeface="MS PGothic" pitchFamily="34" charset="-128"/>
              </a:rPr>
              <a:t>GIZI DAN KEPENDUDUKAN</a:t>
            </a:r>
            <a:endParaRPr lang="en-US" dirty="0" smtClean="0">
              <a:solidFill>
                <a:srgbClr val="FFFF00"/>
              </a:solidFill>
            </a:endParaRPr>
          </a:p>
        </p:txBody>
      </p:sp>
      <p:sp>
        <p:nvSpPr>
          <p:cNvPr id="8195" name="Rectangle 3"/>
          <p:cNvSpPr>
            <a:spLocks noGrp="1" noChangeArrowheads="1"/>
          </p:cNvSpPr>
          <p:nvPr>
            <p:ph idx="1"/>
          </p:nvPr>
        </p:nvSpPr>
        <p:spPr>
          <a:xfrm>
            <a:off x="304800" y="990600"/>
            <a:ext cx="6324600" cy="4953000"/>
          </a:xfrm>
        </p:spPr>
        <p:txBody>
          <a:bodyPr/>
          <a:lstStyle/>
          <a:p>
            <a:pPr eaLnBrk="1" hangingPunct="1">
              <a:lnSpc>
                <a:spcPct val="80000"/>
              </a:lnSpc>
              <a:defRPr/>
            </a:pPr>
            <a:r>
              <a:rPr lang="en-US" altLang="ja-JP" sz="2400" dirty="0" err="1" smtClean="0">
                <a:ea typeface="MS PGothic" pitchFamily="34" charset="-128"/>
              </a:rPr>
              <a:t>Produksi</a:t>
            </a:r>
            <a:r>
              <a:rPr lang="en-US" altLang="ja-JP" sz="2400" dirty="0" smtClean="0">
                <a:ea typeface="MS PGothic" pitchFamily="34" charset="-128"/>
              </a:rPr>
              <a:t> </a:t>
            </a:r>
            <a:r>
              <a:rPr lang="en-US" altLang="ja-JP" sz="2400" dirty="0" err="1" smtClean="0">
                <a:ea typeface="MS PGothic" pitchFamily="34" charset="-128"/>
              </a:rPr>
              <a:t>pangan</a:t>
            </a:r>
            <a:r>
              <a:rPr lang="en-US" altLang="ja-JP" sz="2400" dirty="0" smtClean="0">
                <a:ea typeface="MS PGothic" pitchFamily="34" charset="-128"/>
              </a:rPr>
              <a:t> ~  </a:t>
            </a:r>
            <a:r>
              <a:rPr lang="en-US" altLang="ja-JP" sz="2400" dirty="0" err="1" smtClean="0">
                <a:ea typeface="MS PGothic" pitchFamily="34" charset="-128"/>
              </a:rPr>
              <a:t>jumlah</a:t>
            </a:r>
            <a:r>
              <a:rPr lang="en-US" altLang="ja-JP" sz="2400" dirty="0" smtClean="0">
                <a:ea typeface="MS PGothic" pitchFamily="34" charset="-128"/>
              </a:rPr>
              <a:t> </a:t>
            </a:r>
            <a:r>
              <a:rPr lang="en-US" altLang="ja-JP" sz="2400" dirty="0" err="1" smtClean="0">
                <a:ea typeface="MS PGothic" pitchFamily="34" charset="-128"/>
              </a:rPr>
              <a:t>penduduk</a:t>
            </a:r>
            <a:endParaRPr lang="en-US" altLang="ja-JP" sz="2400" dirty="0" smtClean="0">
              <a:ea typeface="MS PGothic" pitchFamily="34" charset="-128"/>
            </a:endParaRPr>
          </a:p>
          <a:p>
            <a:pPr eaLnBrk="1" hangingPunct="1">
              <a:lnSpc>
                <a:spcPct val="80000"/>
              </a:lnSpc>
              <a:defRPr/>
            </a:pPr>
            <a:r>
              <a:rPr lang="en-US" altLang="ja-JP" sz="2400" dirty="0" err="1" smtClean="0">
                <a:ea typeface="MS PGothic" pitchFamily="34" charset="-128"/>
              </a:rPr>
              <a:t>Teori</a:t>
            </a:r>
            <a:r>
              <a:rPr lang="en-US" altLang="ja-JP" sz="2400" dirty="0" smtClean="0">
                <a:ea typeface="MS PGothic" pitchFamily="34" charset="-128"/>
              </a:rPr>
              <a:t> Robert Malthus </a:t>
            </a:r>
            <a:r>
              <a:rPr lang="id-ID" altLang="ja-JP" sz="2400" dirty="0" smtClean="0">
                <a:ea typeface="MS PGothic" pitchFamily="34" charset="-128"/>
              </a:rPr>
              <a:t>(1798)</a:t>
            </a:r>
            <a:r>
              <a:rPr lang="en-US" altLang="ja-JP" sz="2400" dirty="0" smtClean="0">
                <a:ea typeface="MS PGothic" pitchFamily="34" charset="-128"/>
              </a:rPr>
              <a:t>:</a:t>
            </a:r>
          </a:p>
          <a:p>
            <a:pPr eaLnBrk="1" hangingPunct="1">
              <a:lnSpc>
                <a:spcPct val="80000"/>
              </a:lnSpc>
              <a:buFont typeface="Wingdings" pitchFamily="2" charset="2"/>
              <a:buNone/>
              <a:defRPr/>
            </a:pPr>
            <a:r>
              <a:rPr lang="en-US" altLang="ja-JP" sz="2400" dirty="0" smtClean="0">
                <a:ea typeface="MS PGothic" pitchFamily="34" charset="-128"/>
              </a:rPr>
              <a:t>	</a:t>
            </a:r>
            <a:r>
              <a:rPr lang="en-US" altLang="ja-JP" sz="2400" dirty="0" err="1" smtClean="0">
                <a:ea typeface="MS PGothic" pitchFamily="34" charset="-128"/>
              </a:rPr>
              <a:t>Jumlah</a:t>
            </a:r>
            <a:r>
              <a:rPr lang="en-US" altLang="ja-JP" sz="2400" dirty="0" smtClean="0">
                <a:ea typeface="MS PGothic" pitchFamily="34" charset="-128"/>
              </a:rPr>
              <a:t> </a:t>
            </a:r>
            <a:r>
              <a:rPr lang="en-US" altLang="ja-JP" sz="2400" dirty="0" err="1" smtClean="0">
                <a:ea typeface="MS PGothic" pitchFamily="34" charset="-128"/>
              </a:rPr>
              <a:t>penduduk</a:t>
            </a:r>
            <a:r>
              <a:rPr lang="en-US" altLang="ja-JP" sz="2400" dirty="0" smtClean="0">
                <a:ea typeface="MS PGothic" pitchFamily="34" charset="-128"/>
              </a:rPr>
              <a:t> ~ </a:t>
            </a:r>
            <a:r>
              <a:rPr lang="en-US" altLang="ja-JP" sz="2400" dirty="0" err="1" smtClean="0">
                <a:ea typeface="MS PGothic" pitchFamily="34" charset="-128"/>
              </a:rPr>
              <a:t>deret</a:t>
            </a:r>
            <a:r>
              <a:rPr lang="en-US" altLang="ja-JP" sz="2400" dirty="0" smtClean="0">
                <a:ea typeface="MS PGothic" pitchFamily="34" charset="-128"/>
              </a:rPr>
              <a:t> </a:t>
            </a:r>
            <a:r>
              <a:rPr lang="en-US" altLang="ja-JP" sz="2400" dirty="0" err="1" smtClean="0">
                <a:ea typeface="MS PGothic" pitchFamily="34" charset="-128"/>
              </a:rPr>
              <a:t>ukur</a:t>
            </a:r>
            <a:endParaRPr lang="en-US" altLang="ja-JP" sz="2400" dirty="0" smtClean="0">
              <a:ea typeface="MS PGothic" pitchFamily="34" charset="-128"/>
            </a:endParaRPr>
          </a:p>
          <a:p>
            <a:pPr eaLnBrk="1" hangingPunct="1">
              <a:lnSpc>
                <a:spcPct val="80000"/>
              </a:lnSpc>
              <a:buFont typeface="Wingdings" pitchFamily="2" charset="2"/>
              <a:buNone/>
              <a:defRPr/>
            </a:pPr>
            <a:r>
              <a:rPr lang="en-US" altLang="ja-JP" sz="2400" dirty="0" smtClean="0">
                <a:ea typeface="MS PGothic" pitchFamily="34" charset="-128"/>
              </a:rPr>
              <a:t>	</a:t>
            </a:r>
            <a:r>
              <a:rPr lang="en-US" altLang="ja-JP" sz="2400" dirty="0" err="1" smtClean="0">
                <a:ea typeface="MS PGothic" pitchFamily="34" charset="-128"/>
              </a:rPr>
              <a:t>Jumlah</a:t>
            </a:r>
            <a:r>
              <a:rPr lang="en-US" altLang="ja-JP" sz="2400" dirty="0" smtClean="0">
                <a:ea typeface="MS PGothic" pitchFamily="34" charset="-128"/>
              </a:rPr>
              <a:t> </a:t>
            </a:r>
            <a:r>
              <a:rPr lang="en-US" altLang="ja-JP" sz="2400" dirty="0" err="1" smtClean="0">
                <a:ea typeface="MS PGothic" pitchFamily="34" charset="-128"/>
              </a:rPr>
              <a:t>produksi</a:t>
            </a:r>
            <a:r>
              <a:rPr lang="en-US" altLang="ja-JP" sz="2400" dirty="0" smtClean="0">
                <a:ea typeface="MS PGothic" pitchFamily="34" charset="-128"/>
              </a:rPr>
              <a:t> </a:t>
            </a:r>
            <a:r>
              <a:rPr lang="en-US" altLang="ja-JP" sz="2400" dirty="0" err="1" smtClean="0">
                <a:ea typeface="MS PGothic" pitchFamily="34" charset="-128"/>
              </a:rPr>
              <a:t>pangan</a:t>
            </a:r>
            <a:r>
              <a:rPr lang="en-US" altLang="ja-JP" sz="2400" dirty="0" smtClean="0">
                <a:ea typeface="MS PGothic" pitchFamily="34" charset="-128"/>
              </a:rPr>
              <a:t> ~ </a:t>
            </a:r>
            <a:r>
              <a:rPr lang="en-US" altLang="ja-JP" sz="2400" dirty="0" err="1" smtClean="0">
                <a:ea typeface="MS PGothic" pitchFamily="34" charset="-128"/>
              </a:rPr>
              <a:t>deret</a:t>
            </a:r>
            <a:r>
              <a:rPr lang="en-US" altLang="ja-JP" sz="2400" dirty="0" smtClean="0">
                <a:ea typeface="MS PGothic" pitchFamily="34" charset="-128"/>
              </a:rPr>
              <a:t> </a:t>
            </a:r>
            <a:r>
              <a:rPr lang="en-US" altLang="ja-JP" sz="2400" dirty="0" err="1" smtClean="0">
                <a:ea typeface="MS PGothic" pitchFamily="34" charset="-128"/>
              </a:rPr>
              <a:t>hitung</a:t>
            </a:r>
            <a:endParaRPr lang="id-ID" altLang="ja-JP" sz="2400" dirty="0" smtClean="0">
              <a:ea typeface="MS PGothic" pitchFamily="34" charset="-128"/>
            </a:endParaRPr>
          </a:p>
          <a:p>
            <a:pPr eaLnBrk="1" hangingPunct="1">
              <a:lnSpc>
                <a:spcPct val="80000"/>
              </a:lnSpc>
              <a:buFont typeface="Wingdings" pitchFamily="2" charset="2"/>
              <a:buNone/>
              <a:defRPr/>
            </a:pPr>
            <a:endParaRPr lang="id-ID" altLang="ja-JP" sz="2400" dirty="0" smtClean="0">
              <a:ea typeface="MS PGothic" pitchFamily="34" charset="-128"/>
            </a:endParaRPr>
          </a:p>
          <a:p>
            <a:pPr eaLnBrk="1" hangingPunct="1">
              <a:lnSpc>
                <a:spcPct val="80000"/>
              </a:lnSpc>
              <a:defRPr/>
            </a:pPr>
            <a:r>
              <a:rPr lang="en-US" altLang="ja-JP" sz="2400" dirty="0" err="1" smtClean="0">
                <a:solidFill>
                  <a:srgbClr val="FFFF00"/>
                </a:solidFill>
                <a:ea typeface="MS PGothic" pitchFamily="34" charset="-128"/>
              </a:rPr>
              <a:t>Pertambahan</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jumlah</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penduduk</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adalah</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hal</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yg</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wajar</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shg</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yg</a:t>
            </a:r>
            <a:r>
              <a:rPr lang="en-US" altLang="ja-JP" sz="2400" dirty="0" smtClean="0">
                <a:solidFill>
                  <a:srgbClr val="FFFF00"/>
                </a:solidFill>
                <a:ea typeface="MS PGothic" pitchFamily="34" charset="-128"/>
              </a:rPr>
              <a:t> hrs </a:t>
            </a:r>
            <a:r>
              <a:rPr lang="en-US" altLang="ja-JP" sz="2400" dirty="0" err="1" smtClean="0">
                <a:solidFill>
                  <a:srgbClr val="FFFF00"/>
                </a:solidFill>
                <a:ea typeface="MS PGothic" pitchFamily="34" charset="-128"/>
              </a:rPr>
              <a:t>ditingkatkan</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adalah</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jumlah</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produksi</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pangan</a:t>
            </a:r>
            <a:r>
              <a:rPr lang="id-ID" altLang="ja-JP" sz="2400" dirty="0" smtClean="0">
                <a:solidFill>
                  <a:srgbClr val="FFFF00"/>
                </a:solidFill>
                <a:ea typeface="MS PGothic" pitchFamily="34" charset="-128"/>
              </a:rPr>
              <a:t> dan kelancaran distribusinya, </a:t>
            </a:r>
            <a:r>
              <a:rPr lang="en-US" altLang="ja-JP" sz="2400" dirty="0" err="1" smtClean="0">
                <a:solidFill>
                  <a:srgbClr val="FFFF00"/>
                </a:solidFill>
                <a:ea typeface="MS PGothic" pitchFamily="34" charset="-128"/>
              </a:rPr>
              <a:t>bukan</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dgn</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mengurangi</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jumlah</a:t>
            </a:r>
            <a:r>
              <a:rPr lang="en-US" altLang="ja-JP" sz="2400" dirty="0" smtClean="0">
                <a:solidFill>
                  <a:srgbClr val="FFFF00"/>
                </a:solidFill>
                <a:ea typeface="MS PGothic" pitchFamily="34" charset="-128"/>
              </a:rPr>
              <a:t> </a:t>
            </a:r>
            <a:r>
              <a:rPr lang="en-US" altLang="ja-JP" sz="2400" dirty="0" err="1" smtClean="0">
                <a:solidFill>
                  <a:srgbClr val="FFFF00"/>
                </a:solidFill>
                <a:ea typeface="MS PGothic" pitchFamily="34" charset="-128"/>
              </a:rPr>
              <a:t>penduduk</a:t>
            </a:r>
            <a:endParaRPr lang="en-US" altLang="ja-JP" sz="2400" dirty="0" smtClean="0">
              <a:ea typeface="MS PGothic" pitchFamily="34" charset="-128"/>
            </a:endParaRPr>
          </a:p>
          <a:p>
            <a:pPr eaLnBrk="1" hangingPunct="1">
              <a:lnSpc>
                <a:spcPct val="80000"/>
              </a:lnSpc>
              <a:buFont typeface="Wingdings" pitchFamily="2" charset="2"/>
              <a:buNone/>
              <a:defRPr/>
            </a:pPr>
            <a:endParaRPr lang="en-US" altLang="ja-JP" sz="2400" dirty="0" smtClean="0">
              <a:ea typeface="MS PGothic" pitchFamily="34" charset="-128"/>
            </a:endParaRPr>
          </a:p>
          <a:p>
            <a:pPr eaLnBrk="1" hangingPunct="1">
              <a:lnSpc>
                <a:spcPct val="80000"/>
              </a:lnSpc>
              <a:buFont typeface="Wingdings" pitchFamily="2" charset="2"/>
              <a:buNone/>
              <a:defRPr/>
            </a:pPr>
            <a:r>
              <a:rPr lang="id-ID" altLang="ja-JP" sz="2400" dirty="0" smtClean="0">
                <a:solidFill>
                  <a:srgbClr val="FFFF00"/>
                </a:solidFill>
                <a:ea typeface="MS PGothic" pitchFamily="34" charset="-128"/>
              </a:rPr>
              <a:t>	</a:t>
            </a:r>
          </a:p>
          <a:p>
            <a:pPr eaLnBrk="1" hangingPunct="1">
              <a:lnSpc>
                <a:spcPct val="80000"/>
              </a:lnSpc>
              <a:buFont typeface="Wingdings" pitchFamily="2" charset="2"/>
              <a:buNone/>
              <a:defRPr/>
            </a:pPr>
            <a:endParaRPr lang="id-ID" altLang="ja-JP" sz="2400" dirty="0" smtClean="0">
              <a:solidFill>
                <a:srgbClr val="FFFF00"/>
              </a:solidFill>
              <a:ea typeface="MS PGothic" pitchFamily="34" charset="-128"/>
            </a:endParaRPr>
          </a:p>
          <a:p>
            <a:pPr eaLnBrk="1" hangingPunct="1">
              <a:lnSpc>
                <a:spcPct val="80000"/>
              </a:lnSpc>
              <a:buFont typeface="Wingdings" pitchFamily="2" charset="2"/>
              <a:buNone/>
              <a:defRPr/>
            </a:pPr>
            <a:r>
              <a:rPr lang="id-ID" altLang="ja-JP" sz="2400" dirty="0" smtClean="0">
                <a:solidFill>
                  <a:srgbClr val="FFFF00"/>
                </a:solidFill>
                <a:ea typeface="MS PGothic" pitchFamily="34" charset="-128"/>
              </a:rPr>
              <a:t>	</a:t>
            </a:r>
          </a:p>
          <a:p>
            <a:pPr eaLnBrk="1" hangingPunct="1">
              <a:lnSpc>
                <a:spcPct val="80000"/>
              </a:lnSpc>
              <a:buFont typeface="Wingdings" pitchFamily="2" charset="2"/>
              <a:buNone/>
              <a:defRPr/>
            </a:pPr>
            <a:endParaRPr lang="id-ID" altLang="ja-JP" sz="2400" dirty="0" smtClean="0">
              <a:solidFill>
                <a:srgbClr val="FFFF00"/>
              </a:solidFill>
              <a:ea typeface="MS PGothic" pitchFamily="34" charset="-128"/>
            </a:endParaRPr>
          </a:p>
          <a:p>
            <a:pPr eaLnBrk="1" hangingPunct="1">
              <a:lnSpc>
                <a:spcPct val="80000"/>
              </a:lnSpc>
              <a:buFont typeface="Wingdings" pitchFamily="2" charset="2"/>
              <a:buNone/>
              <a:defRPr/>
            </a:pPr>
            <a:endParaRPr lang="id-ID" altLang="ja-JP" sz="2400" dirty="0" smtClean="0">
              <a:solidFill>
                <a:srgbClr val="FFFF00"/>
              </a:solidFill>
              <a:ea typeface="MS PGothic" pitchFamily="34" charset="-128"/>
            </a:endParaRPr>
          </a:p>
          <a:p>
            <a:pPr eaLnBrk="1" hangingPunct="1">
              <a:lnSpc>
                <a:spcPct val="80000"/>
              </a:lnSpc>
              <a:buFont typeface="Wingdings" pitchFamily="2" charset="2"/>
              <a:buNone/>
              <a:defRPr/>
            </a:pPr>
            <a:r>
              <a:rPr lang="id-ID" altLang="ja-JP" sz="2400" dirty="0" smtClean="0">
                <a:solidFill>
                  <a:srgbClr val="FFFF00"/>
                </a:solidFill>
                <a:ea typeface="MS PGothic" pitchFamily="34" charset="-128"/>
              </a:rPr>
              <a:t>	</a:t>
            </a:r>
            <a:endParaRPr lang="en-US" altLang="ja-JP" sz="2400" dirty="0" smtClean="0">
              <a:solidFill>
                <a:srgbClr val="FFFF00"/>
              </a:solidFill>
              <a:ea typeface="MS PGothic" pitchFamily="34" charset="-128"/>
            </a:endParaRPr>
          </a:p>
          <a:p>
            <a:pPr eaLnBrk="1" hangingPunct="1">
              <a:lnSpc>
                <a:spcPct val="80000"/>
              </a:lnSpc>
              <a:buFont typeface="Wingdings" pitchFamily="2" charset="2"/>
              <a:buNone/>
              <a:defRPr/>
            </a:pPr>
            <a:endParaRPr lang="en-US" sz="2400" dirty="0" smtClean="0"/>
          </a:p>
        </p:txBody>
      </p:sp>
      <p:pic>
        <p:nvPicPr>
          <p:cNvPr id="5" name="Picture 5" descr="Malthus"/>
          <p:cNvPicPr>
            <a:picLocks noChangeAspect="1" noChangeArrowheads="1"/>
          </p:cNvPicPr>
          <p:nvPr/>
        </p:nvPicPr>
        <p:blipFill>
          <a:blip r:embed="rId2" cstate="print"/>
          <a:srcRect/>
          <a:stretch>
            <a:fillRect/>
          </a:stretch>
        </p:blipFill>
        <p:spPr bwMode="auto">
          <a:xfrm>
            <a:off x="6477000" y="762000"/>
            <a:ext cx="2590801" cy="3250317"/>
          </a:xfrm>
          <a:prstGeom prst="rect">
            <a:avLst/>
          </a:prstGeom>
          <a:noFill/>
          <a:effectLst>
            <a:outerShdw dist="35921" dir="2700000" algn="ctr" rotWithShape="0">
              <a:srgbClr val="080808"/>
            </a:outerShdw>
          </a:effectLst>
        </p:spPr>
      </p:pic>
      <p:pic>
        <p:nvPicPr>
          <p:cNvPr id="6" name="Picture 4" descr="malthus"/>
          <p:cNvPicPr>
            <a:picLocks noChangeAspect="1" noChangeArrowheads="1"/>
          </p:cNvPicPr>
          <p:nvPr/>
        </p:nvPicPr>
        <p:blipFill>
          <a:blip r:embed="rId3" cstate="print"/>
          <a:srcRect/>
          <a:stretch>
            <a:fillRect/>
          </a:stretch>
        </p:blipFill>
        <p:spPr bwMode="auto">
          <a:xfrm>
            <a:off x="6553200" y="4114800"/>
            <a:ext cx="2514600" cy="2743200"/>
          </a:xfrm>
          <a:prstGeom prst="rect">
            <a:avLst/>
          </a:prstGeom>
          <a:noFill/>
          <a:effectLst>
            <a:outerShdw dist="35921" dir="2700000" algn="ctr" rotWithShape="0">
              <a:srgbClr val="080808"/>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ppt_x</p:attrName>
                                        </p:attrNameLst>
                                      </p:cBhvr>
                                      <p:tavLst>
                                        <p:tav tm="0">
                                          <p:val>
                                            <p:strVal val="#ppt_x-.2"/>
                                          </p:val>
                                        </p:tav>
                                        <p:tav tm="100000">
                                          <p:val>
                                            <p:strVal val="#ppt_x"/>
                                          </p:val>
                                        </p:tav>
                                      </p:tavLst>
                                    </p:anim>
                                    <p:anim calcmode="lin" valueType="num">
                                      <p:cBhvr>
                                        <p:cTn id="8" dur="1000" fill="hold"/>
                                        <p:tgtEl>
                                          <p:spTgt spid="8194"/>
                                        </p:tgtEl>
                                        <p:attrNameLst>
                                          <p:attrName>ppt_y</p:attrName>
                                        </p:attrNameLst>
                                      </p:cBhvr>
                                      <p:tavLst>
                                        <p:tav tm="0">
                                          <p:val>
                                            <p:strVal val="#ppt_y"/>
                                          </p:val>
                                        </p:tav>
                                        <p:tav tm="100000">
                                          <p:val>
                                            <p:strVal val="#ppt_y"/>
                                          </p:val>
                                        </p:tav>
                                      </p:tavLst>
                                    </p:anim>
                                    <p:animEffect transition="in" filter="wipe(right)" prLst="gradientSize: 0.1">
                                      <p:cBhvr>
                                        <p:cTn id="9" dur="1000"/>
                                        <p:tgtEl>
                                          <p:spTgt spid="81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Effect transition="in" filter="fade">
                                      <p:cBhvr>
                                        <p:cTn id="14" dur="500"/>
                                        <p:tgtEl>
                                          <p:spTgt spid="8195">
                                            <p:txEl>
                                              <p:pRg st="0" end="0"/>
                                            </p:txEl>
                                          </p:spTgt>
                                        </p:tgtEl>
                                      </p:cBhvr>
                                    </p:animEffect>
                                    <p:anim calcmode="lin" valueType="num">
                                      <p:cBhvr>
                                        <p:cTn id="15"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8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8195">
                                            <p:txEl>
                                              <p:pRg st="1" end="1"/>
                                            </p:txEl>
                                          </p:spTgt>
                                        </p:tgtEl>
                                        <p:attrNameLst>
                                          <p:attrName>style.visibility</p:attrName>
                                        </p:attrNameLst>
                                      </p:cBhvr>
                                      <p:to>
                                        <p:strVal val="visible"/>
                                      </p:to>
                                    </p:set>
                                    <p:animEffect transition="in" filter="fade">
                                      <p:cBhvr>
                                        <p:cTn id="21" dur="500"/>
                                        <p:tgtEl>
                                          <p:spTgt spid="8195">
                                            <p:txEl>
                                              <p:pRg st="1" end="1"/>
                                            </p:txEl>
                                          </p:spTgt>
                                        </p:tgtEl>
                                      </p:cBhvr>
                                    </p:animEffect>
                                    <p:anim calcmode="lin" valueType="num">
                                      <p:cBhvr>
                                        <p:cTn id="22"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8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8195">
                                            <p:txEl>
                                              <p:pRg st="2" end="2"/>
                                            </p:txEl>
                                          </p:spTgt>
                                        </p:tgtEl>
                                        <p:attrNameLst>
                                          <p:attrName>style.visibility</p:attrName>
                                        </p:attrNameLst>
                                      </p:cBhvr>
                                      <p:to>
                                        <p:strVal val="visible"/>
                                      </p:to>
                                    </p:set>
                                    <p:animEffect transition="in" filter="fade">
                                      <p:cBhvr>
                                        <p:cTn id="28" dur="500"/>
                                        <p:tgtEl>
                                          <p:spTgt spid="8195">
                                            <p:txEl>
                                              <p:pRg st="2" end="2"/>
                                            </p:txEl>
                                          </p:spTgt>
                                        </p:tgtEl>
                                      </p:cBhvr>
                                    </p:animEffect>
                                    <p:anim calcmode="lin" valueType="num">
                                      <p:cBhvr>
                                        <p:cTn id="2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8195">
                                            <p:txEl>
                                              <p:pRg st="3" end="3"/>
                                            </p:txEl>
                                          </p:spTgt>
                                        </p:tgtEl>
                                        <p:attrNameLst>
                                          <p:attrName>style.visibility</p:attrName>
                                        </p:attrNameLst>
                                      </p:cBhvr>
                                      <p:to>
                                        <p:strVal val="visible"/>
                                      </p:to>
                                    </p:set>
                                    <p:animEffect transition="in" filter="fade">
                                      <p:cBhvr>
                                        <p:cTn id="35" dur="500"/>
                                        <p:tgtEl>
                                          <p:spTgt spid="8195">
                                            <p:txEl>
                                              <p:pRg st="3" end="3"/>
                                            </p:txEl>
                                          </p:spTgt>
                                        </p:tgtEl>
                                      </p:cBhvr>
                                    </p:animEffect>
                                    <p:anim calcmode="lin" valueType="num">
                                      <p:cBhvr>
                                        <p:cTn id="36"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8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8195">
                                            <p:txEl>
                                              <p:pRg st="5" end="5"/>
                                            </p:txEl>
                                          </p:spTgt>
                                        </p:tgtEl>
                                        <p:attrNameLst>
                                          <p:attrName>style.visibility</p:attrName>
                                        </p:attrNameLst>
                                      </p:cBhvr>
                                      <p:to>
                                        <p:strVal val="visible"/>
                                      </p:to>
                                    </p:set>
                                    <p:animEffect transition="in" filter="fade">
                                      <p:cBhvr>
                                        <p:cTn id="42" dur="500"/>
                                        <p:tgtEl>
                                          <p:spTgt spid="8195">
                                            <p:txEl>
                                              <p:pRg st="5" end="5"/>
                                            </p:txEl>
                                          </p:spTgt>
                                        </p:tgtEl>
                                      </p:cBhvr>
                                    </p:animEffect>
                                    <p:anim calcmode="lin" valueType="num">
                                      <p:cBhvr>
                                        <p:cTn id="43"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8195">
                                            <p:txEl>
                                              <p:pRg st="5" end="5"/>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8195">
                                            <p:txEl>
                                              <p:pRg st="7" end="7"/>
                                            </p:txEl>
                                          </p:spTgt>
                                        </p:tgtEl>
                                        <p:attrNameLst>
                                          <p:attrName>style.visibility</p:attrName>
                                        </p:attrNameLst>
                                      </p:cBhvr>
                                      <p:to>
                                        <p:strVal val="visible"/>
                                      </p:to>
                                    </p:set>
                                    <p:animEffect transition="in" filter="fade">
                                      <p:cBhvr>
                                        <p:cTn id="49" dur="500"/>
                                        <p:tgtEl>
                                          <p:spTgt spid="8195">
                                            <p:txEl>
                                              <p:pRg st="7" end="7"/>
                                            </p:txEl>
                                          </p:spTgt>
                                        </p:tgtEl>
                                      </p:cBhvr>
                                    </p:animEffect>
                                    <p:anim calcmode="lin" valueType="num">
                                      <p:cBhvr>
                                        <p:cTn id="50"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8195">
                                            <p:txEl>
                                              <p:pRg st="7" end="7"/>
                                            </p:txEl>
                                          </p:spTgt>
                                        </p:tgtEl>
                                        <p:attrNameLst>
                                          <p:attrName>ppt_y</p:attrName>
                                        </p:attrNameLst>
                                      </p:cBhvr>
                                      <p:tavLst>
                                        <p:tav tm="0">
                                          <p:val>
                                            <p:strVal val="#ppt_y+.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4" presetClass="entr" presetSubtype="0" fill="hold" grpId="0" nodeType="clickEffect">
                                  <p:stCondLst>
                                    <p:cond delay="0"/>
                                  </p:stCondLst>
                                  <p:childTnLst>
                                    <p:set>
                                      <p:cBhvr>
                                        <p:cTn id="55" dur="1" fill="hold">
                                          <p:stCondLst>
                                            <p:cond delay="0"/>
                                          </p:stCondLst>
                                        </p:cTn>
                                        <p:tgtEl>
                                          <p:spTgt spid="8195">
                                            <p:txEl>
                                              <p:pRg st="9" end="9"/>
                                            </p:txEl>
                                          </p:spTgt>
                                        </p:tgtEl>
                                        <p:attrNameLst>
                                          <p:attrName>style.visibility</p:attrName>
                                        </p:attrNameLst>
                                      </p:cBhvr>
                                      <p:to>
                                        <p:strVal val="visible"/>
                                      </p:to>
                                    </p:set>
                                    <p:animEffect transition="in" filter="fade">
                                      <p:cBhvr>
                                        <p:cTn id="56" dur="500"/>
                                        <p:tgtEl>
                                          <p:spTgt spid="8195">
                                            <p:txEl>
                                              <p:pRg st="9" end="9"/>
                                            </p:txEl>
                                          </p:spTgt>
                                        </p:tgtEl>
                                      </p:cBhvr>
                                    </p:animEffect>
                                    <p:anim calcmode="lin" valueType="num">
                                      <p:cBhvr>
                                        <p:cTn id="57" dur="500" fill="hold"/>
                                        <p:tgtEl>
                                          <p:spTgt spid="8195">
                                            <p:txEl>
                                              <p:pRg st="9" end="9"/>
                                            </p:txEl>
                                          </p:spTgt>
                                        </p:tgtEl>
                                        <p:attrNameLst>
                                          <p:attrName>ppt_x</p:attrName>
                                        </p:attrNameLst>
                                      </p:cBhvr>
                                      <p:tavLst>
                                        <p:tav tm="0">
                                          <p:val>
                                            <p:strVal val="#ppt_x"/>
                                          </p:val>
                                        </p:tav>
                                        <p:tav tm="100000">
                                          <p:val>
                                            <p:strVal val="#ppt_x"/>
                                          </p:val>
                                        </p:tav>
                                      </p:tavLst>
                                    </p:anim>
                                    <p:anim calcmode="lin" valueType="num">
                                      <p:cBhvr>
                                        <p:cTn id="58" dur="500" fill="hold"/>
                                        <p:tgtEl>
                                          <p:spTgt spid="8195">
                                            <p:txEl>
                                              <p:pRg st="9" end="9"/>
                                            </p:txEl>
                                          </p:spTgt>
                                        </p:tgtEl>
                                        <p:attrNameLst>
                                          <p:attrName>ppt_y</p:attrName>
                                        </p:attrNameLst>
                                      </p:cBhvr>
                                      <p:tavLst>
                                        <p:tav tm="0">
                                          <p:val>
                                            <p:strVal val="#ppt_y+.05"/>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4" presetClass="entr" presetSubtype="0" fill="hold" grpId="0" nodeType="clickEffect">
                                  <p:stCondLst>
                                    <p:cond delay="0"/>
                                  </p:stCondLst>
                                  <p:childTnLst>
                                    <p:set>
                                      <p:cBhvr>
                                        <p:cTn id="62" dur="1" fill="hold">
                                          <p:stCondLst>
                                            <p:cond delay="0"/>
                                          </p:stCondLst>
                                        </p:cTn>
                                        <p:tgtEl>
                                          <p:spTgt spid="8195">
                                            <p:txEl>
                                              <p:pRg st="12" end="12"/>
                                            </p:txEl>
                                          </p:spTgt>
                                        </p:tgtEl>
                                        <p:attrNameLst>
                                          <p:attrName>style.visibility</p:attrName>
                                        </p:attrNameLst>
                                      </p:cBhvr>
                                      <p:to>
                                        <p:strVal val="visible"/>
                                      </p:to>
                                    </p:set>
                                    <p:animEffect transition="in" filter="fade">
                                      <p:cBhvr>
                                        <p:cTn id="63" dur="500"/>
                                        <p:tgtEl>
                                          <p:spTgt spid="8195">
                                            <p:txEl>
                                              <p:pRg st="12" end="12"/>
                                            </p:txEl>
                                          </p:spTgt>
                                        </p:tgtEl>
                                      </p:cBhvr>
                                    </p:animEffect>
                                    <p:anim calcmode="lin" valueType="num">
                                      <p:cBhvr>
                                        <p:cTn id="64" dur="500" fill="hold"/>
                                        <p:tgtEl>
                                          <p:spTgt spid="8195">
                                            <p:txEl>
                                              <p:pRg st="12" end="12"/>
                                            </p:txEl>
                                          </p:spTgt>
                                        </p:tgtEl>
                                        <p:attrNameLst>
                                          <p:attrName>ppt_x</p:attrName>
                                        </p:attrNameLst>
                                      </p:cBhvr>
                                      <p:tavLst>
                                        <p:tav tm="0">
                                          <p:val>
                                            <p:strVal val="#ppt_x"/>
                                          </p:val>
                                        </p:tav>
                                        <p:tav tm="100000">
                                          <p:val>
                                            <p:strVal val="#ppt_x"/>
                                          </p:val>
                                        </p:tav>
                                      </p:tavLst>
                                    </p:anim>
                                    <p:anim calcmode="lin" valueType="num">
                                      <p:cBhvr>
                                        <p:cTn id="65" dur="500" fill="hold"/>
                                        <p:tgtEl>
                                          <p:spTgt spid="8195">
                                            <p:txEl>
                                              <p:pRg st="12" end="1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sz="3400" dirty="0" err="1"/>
              <a:t>Kekurangan</a:t>
            </a:r>
            <a:r>
              <a:rPr lang="en-US" sz="3400" dirty="0"/>
              <a:t> </a:t>
            </a:r>
            <a:r>
              <a:rPr lang="en-US" sz="3400" dirty="0" err="1"/>
              <a:t>teori</a:t>
            </a:r>
            <a:r>
              <a:rPr lang="en-US" sz="3400" dirty="0"/>
              <a:t> Malthus</a:t>
            </a:r>
          </a:p>
        </p:txBody>
      </p:sp>
      <p:sp>
        <p:nvSpPr>
          <p:cNvPr id="99331" name="Rectangle 3"/>
          <p:cNvSpPr>
            <a:spLocks noGrp="1" noChangeArrowheads="1"/>
          </p:cNvSpPr>
          <p:nvPr>
            <p:ph type="body" idx="1"/>
          </p:nvPr>
        </p:nvSpPr>
        <p:spPr/>
        <p:txBody>
          <a:bodyPr/>
          <a:lstStyle/>
          <a:p>
            <a:pPr marL="549859" indent="-549859" defTabSz="824789">
              <a:buFontTx/>
              <a:buAutoNum type="arabicPeriod"/>
            </a:pPr>
            <a:r>
              <a:rPr lang="en-US" dirty="0" err="1"/>
              <a:t>Kemajuan</a:t>
            </a:r>
            <a:r>
              <a:rPr lang="en-US" dirty="0"/>
              <a:t> </a:t>
            </a:r>
            <a:r>
              <a:rPr lang="en-US" dirty="0" err="1"/>
              <a:t>teknologi</a:t>
            </a:r>
            <a:r>
              <a:rPr lang="en-US" dirty="0"/>
              <a:t> </a:t>
            </a:r>
            <a:r>
              <a:rPr lang="en-US" dirty="0" err="1"/>
              <a:t>t.u</a:t>
            </a:r>
            <a:r>
              <a:rPr lang="en-US" dirty="0"/>
              <a:t>. </a:t>
            </a:r>
            <a:r>
              <a:rPr lang="en-US" dirty="0" err="1"/>
              <a:t>teknologi</a:t>
            </a:r>
            <a:r>
              <a:rPr lang="en-US" dirty="0"/>
              <a:t> </a:t>
            </a:r>
            <a:r>
              <a:rPr lang="en-US" dirty="0" err="1"/>
              <a:t>pertanian</a:t>
            </a:r>
            <a:endParaRPr lang="en-US" dirty="0"/>
          </a:p>
          <a:p>
            <a:pPr marL="549859" indent="-549859" defTabSz="824789">
              <a:buFontTx/>
              <a:buAutoNum type="arabicPeriod"/>
            </a:pPr>
            <a:r>
              <a:rPr lang="en-US" dirty="0" err="1"/>
              <a:t>Perkembangan</a:t>
            </a:r>
            <a:r>
              <a:rPr lang="en-US" dirty="0"/>
              <a:t> </a:t>
            </a:r>
            <a:r>
              <a:rPr lang="en-US" dirty="0" err="1"/>
              <a:t>sistem</a:t>
            </a:r>
            <a:r>
              <a:rPr lang="en-US" dirty="0"/>
              <a:t> </a:t>
            </a:r>
            <a:r>
              <a:rPr lang="en-US" dirty="0" err="1"/>
              <a:t>transportasi</a:t>
            </a:r>
            <a:endParaRPr lang="en-US" dirty="0"/>
          </a:p>
          <a:p>
            <a:pPr marL="549859" indent="-549859" defTabSz="824789">
              <a:buFontTx/>
              <a:buAutoNum type="arabicPeriod"/>
            </a:pPr>
            <a:r>
              <a:rPr lang="en-US" dirty="0" err="1"/>
              <a:t>Adanya</a:t>
            </a:r>
            <a:r>
              <a:rPr lang="en-US" dirty="0"/>
              <a:t> </a:t>
            </a:r>
            <a:r>
              <a:rPr lang="en-US" i="1" dirty="0"/>
              <a:t>birth control</a:t>
            </a:r>
            <a:r>
              <a:rPr lang="en-US" dirty="0"/>
              <a:t> </a:t>
            </a:r>
            <a:r>
              <a:rPr lang="en-US" dirty="0">
                <a:sym typeface="Wingdings" pitchFamily="2" charset="2"/>
              </a:rPr>
              <a:t> </a:t>
            </a:r>
            <a:r>
              <a:rPr lang="en-US" dirty="0" err="1">
                <a:sym typeface="Wingdings" pitchFamily="2" charset="2"/>
              </a:rPr>
              <a:t>alat</a:t>
            </a:r>
            <a:r>
              <a:rPr lang="en-US" dirty="0">
                <a:sym typeface="Wingdings" pitchFamily="2" charset="2"/>
              </a:rPr>
              <a:t> </a:t>
            </a:r>
            <a:r>
              <a:rPr lang="en-US" dirty="0" err="1">
                <a:sym typeface="Wingdings" pitchFamily="2" charset="2"/>
              </a:rPr>
              <a:t>kontrasepsi</a:t>
            </a:r>
            <a:r>
              <a:rPr lang="en-US" dirty="0">
                <a:sym typeface="Wingdings" pitchFamily="2" charset="2"/>
              </a:rPr>
              <a:t> </a:t>
            </a:r>
            <a:r>
              <a:rPr lang="en-US" dirty="0" err="1">
                <a:sym typeface="Wingdings" pitchFamily="2" charset="2"/>
              </a:rPr>
              <a:t>belum</a:t>
            </a:r>
            <a:r>
              <a:rPr lang="en-US" dirty="0">
                <a:sym typeface="Wingdings" pitchFamily="2" charset="2"/>
              </a:rPr>
              <a:t> </a:t>
            </a:r>
            <a:r>
              <a:rPr lang="en-US" dirty="0" err="1">
                <a:sym typeface="Wingdings" pitchFamily="2" charset="2"/>
              </a:rPr>
              <a:t>diterima</a:t>
            </a:r>
            <a:endParaRPr lang="en-US" dirty="0">
              <a:sym typeface="Wingdings" pitchFamily="2" charset="2"/>
            </a:endParaRPr>
          </a:p>
          <a:p>
            <a:pPr marL="549859" indent="-549859" defTabSz="824789">
              <a:buFontTx/>
              <a:buAutoNum type="arabicPeriod"/>
            </a:pPr>
            <a:r>
              <a:rPr lang="en-US" dirty="0" err="1">
                <a:sym typeface="Wingdings" pitchFamily="2" charset="2"/>
              </a:rPr>
              <a:t>Kemajuan</a:t>
            </a:r>
            <a:r>
              <a:rPr lang="en-US" dirty="0">
                <a:sym typeface="Wingdings" pitchFamily="2" charset="2"/>
              </a:rPr>
              <a:t> </a:t>
            </a:r>
            <a:r>
              <a:rPr lang="en-US" dirty="0" err="1">
                <a:sym typeface="Wingdings" pitchFamily="2" charset="2"/>
              </a:rPr>
              <a:t>ekonomi</a:t>
            </a:r>
            <a:r>
              <a:rPr lang="en-US" dirty="0">
                <a:sym typeface="Wingdings" pitchFamily="2" charset="2"/>
              </a:rPr>
              <a:t> &amp; </a:t>
            </a:r>
            <a:r>
              <a:rPr lang="en-US" dirty="0" err="1">
                <a:sym typeface="Wingdings" pitchFamily="2" charset="2"/>
              </a:rPr>
              <a:t>meningkatnya</a:t>
            </a:r>
            <a:r>
              <a:rPr lang="en-US" dirty="0">
                <a:sym typeface="Wingdings" pitchFamily="2" charset="2"/>
              </a:rPr>
              <a:t> </a:t>
            </a:r>
            <a:r>
              <a:rPr lang="en-US" dirty="0" err="1" smtClean="0">
                <a:sym typeface="Wingdings" pitchFamily="2" charset="2"/>
              </a:rPr>
              <a:t>standar</a:t>
            </a:r>
            <a:r>
              <a:rPr lang="en-US" dirty="0" smtClean="0">
                <a:sym typeface="Wingdings" pitchFamily="2" charset="2"/>
              </a:rPr>
              <a:t> </a:t>
            </a:r>
            <a:r>
              <a:rPr lang="en-US" dirty="0" err="1">
                <a:sym typeface="Wingdings" pitchFamily="2" charset="2"/>
              </a:rPr>
              <a:t>hidup</a:t>
            </a:r>
            <a:r>
              <a:rPr lang="en-US" dirty="0">
                <a:sym typeface="Wingdings" pitchFamily="2" charset="2"/>
              </a:rPr>
              <a:t> </a:t>
            </a:r>
            <a:r>
              <a:rPr lang="en-US" dirty="0" err="1">
                <a:sym typeface="Wingdings" pitchFamily="2" charset="2"/>
              </a:rPr>
              <a:t>manusia</a:t>
            </a:r>
            <a:endParaRPr lang="en-US" dirty="0"/>
          </a:p>
          <a:p>
            <a:pPr marL="549859" indent="-549859" defTabSz="824789">
              <a:buFontTx/>
              <a:buAutoNum type="arabicPeriod"/>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4530725"/>
          </a:xfrm>
        </p:spPr>
        <p:txBody>
          <a:bodyPr/>
          <a:lstStyle/>
          <a:p>
            <a:r>
              <a:rPr lang="id-ID" dirty="0" smtClean="0"/>
              <a:t>Di Indonesia pertambahan penduduk yang relatif tinggi juga dianggap suatu masalah besar dan harus mendapat perhatian. Kondisi ini tidak menguntungkan dari sisi pembangunan ekonomi karena ini terkait dengan kualitas pendidikan masyarakat yang masih rendah sehingga penduduk lebih diposisikan sebagai </a:t>
            </a:r>
            <a:r>
              <a:rPr lang="id-ID" dirty="0" smtClean="0">
                <a:solidFill>
                  <a:srgbClr val="FF0000"/>
                </a:solidFill>
              </a:rPr>
              <a:t>beban pembangunan </a:t>
            </a:r>
            <a:r>
              <a:rPr lang="id-ID" dirty="0" smtClean="0"/>
              <a:t>daripada </a:t>
            </a:r>
            <a:r>
              <a:rPr lang="id-ID" dirty="0" smtClean="0">
                <a:solidFill>
                  <a:srgbClr val="FF0000"/>
                </a:solidFill>
              </a:rPr>
              <a:t>modal pembangunan</a:t>
            </a:r>
            <a:r>
              <a:rPr lang="id-ID" dirty="0" smtClean="0"/>
              <a:t>. Logika ini digunakan untuk memberikan justifikasi mengenai pentingnya suatu keluarga melakukan pembatasan jumlah anak.</a:t>
            </a:r>
            <a:endParaRPr lang="id-ID"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4953000" y="914400"/>
            <a:ext cx="2819400" cy="685800"/>
          </a:xfrm>
          <a:prstGeom prst="rect">
            <a:avLst/>
          </a:prstGeom>
          <a:solidFill>
            <a:schemeClr val="tx2">
              <a:alpha val="59999"/>
            </a:schemeClr>
          </a:solidFill>
          <a:ln w="9525">
            <a:solidFill>
              <a:schemeClr val="tx1"/>
            </a:solidFill>
            <a:miter lim="800000"/>
            <a:headEnd/>
            <a:tailEnd/>
          </a:ln>
        </p:spPr>
        <p:txBody>
          <a:bodyPr wrap="none" anchor="ctr"/>
          <a:lstStyle/>
          <a:p>
            <a:pPr algn="ctr"/>
            <a:r>
              <a:rPr lang="en-US"/>
              <a:t>Perlu dikaji lagi dan dikritisi</a:t>
            </a:r>
          </a:p>
        </p:txBody>
      </p:sp>
      <p:sp>
        <p:nvSpPr>
          <p:cNvPr id="14339" name="Rectangle 2"/>
          <p:cNvSpPr>
            <a:spLocks noGrp="1" noChangeArrowheads="1"/>
          </p:cNvSpPr>
          <p:nvPr>
            <p:ph type="title"/>
          </p:nvPr>
        </p:nvSpPr>
        <p:spPr>
          <a:xfrm>
            <a:off x="219075" y="227013"/>
            <a:ext cx="7477125" cy="382587"/>
          </a:xfrm>
        </p:spPr>
        <p:txBody>
          <a:bodyPr/>
          <a:lstStyle/>
          <a:p>
            <a:pPr eaLnBrk="1" hangingPunct="1"/>
            <a:r>
              <a:rPr lang="en-US" altLang="ja-JP" sz="3200" smtClean="0">
                <a:latin typeface="Goudy Old Style" pitchFamily="18" charset="0"/>
                <a:ea typeface="MS PGothic" pitchFamily="34" charset="-128"/>
              </a:rPr>
              <a:t>Kebijakan Kependudukan dan KB meliputi :</a:t>
            </a:r>
            <a:endParaRPr lang="en-US" sz="3200" smtClean="0">
              <a:latin typeface="Goudy Old Style" pitchFamily="18" charset="0"/>
            </a:endParaRPr>
          </a:p>
        </p:txBody>
      </p:sp>
      <p:sp>
        <p:nvSpPr>
          <p:cNvPr id="14340" name="Rectangle 3"/>
          <p:cNvSpPr>
            <a:spLocks noGrp="1" noChangeArrowheads="1"/>
          </p:cNvSpPr>
          <p:nvPr>
            <p:ph type="body" idx="1"/>
          </p:nvPr>
        </p:nvSpPr>
        <p:spPr>
          <a:xfrm>
            <a:off x="0" y="762000"/>
            <a:ext cx="7848600" cy="6096000"/>
          </a:xfrm>
        </p:spPr>
        <p:txBody>
          <a:bodyPr/>
          <a:lstStyle/>
          <a:p>
            <a:pPr marL="609600" indent="-609600" eaLnBrk="1" hangingPunct="1">
              <a:lnSpc>
                <a:spcPct val="80000"/>
              </a:lnSpc>
              <a:buFontTx/>
              <a:buAutoNum type="arabicPeriod"/>
            </a:pPr>
            <a:r>
              <a:rPr lang="en-US" altLang="ja-JP" sz="2400" dirty="0" err="1" smtClean="0">
                <a:ea typeface="MS PGothic" pitchFamily="34" charset="-128"/>
              </a:rPr>
              <a:t>Pengendalian</a:t>
            </a:r>
            <a:r>
              <a:rPr lang="en-US" altLang="ja-JP" sz="2400" dirty="0" smtClean="0">
                <a:ea typeface="MS PGothic" pitchFamily="34" charset="-128"/>
              </a:rPr>
              <a:t> </a:t>
            </a:r>
            <a:r>
              <a:rPr lang="en-US" altLang="ja-JP" sz="2400" dirty="0" err="1" smtClean="0">
                <a:ea typeface="MS PGothic" pitchFamily="34" charset="-128"/>
              </a:rPr>
              <a:t>kelahiran</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a. </a:t>
            </a:r>
            <a:r>
              <a:rPr lang="en-US" altLang="ja-JP" sz="2400" dirty="0" err="1" smtClean="0">
                <a:ea typeface="MS PGothic" pitchFamily="34" charset="-128"/>
              </a:rPr>
              <a:t>Pe</a:t>
            </a:r>
            <a:r>
              <a:rPr lang="en-US" altLang="ja-JP" sz="2400" dirty="0" smtClean="0">
                <a:ea typeface="MS PGothic" pitchFamily="34" charset="-128"/>
              </a:rPr>
              <a:t>  j</a:t>
            </a:r>
            <a:r>
              <a:rPr lang="id-ID" altLang="ja-JP" sz="2400" dirty="0" smtClean="0">
                <a:ea typeface="MS PGothic" pitchFamily="34" charset="-128"/>
              </a:rPr>
              <a:t>u</a:t>
            </a:r>
            <a:r>
              <a:rPr lang="en-US" altLang="ja-JP" sz="2400" dirty="0" smtClean="0">
                <a:ea typeface="MS PGothic" pitchFamily="34" charset="-128"/>
              </a:rPr>
              <a:t>ml</a:t>
            </a:r>
            <a:r>
              <a:rPr lang="id-ID" altLang="ja-JP" sz="2400" dirty="0" smtClean="0">
                <a:ea typeface="MS PGothic" pitchFamily="34" charset="-128"/>
              </a:rPr>
              <a:t>ah</a:t>
            </a:r>
            <a:r>
              <a:rPr lang="en-US" altLang="ja-JP" sz="2400" dirty="0" smtClean="0">
                <a:ea typeface="MS PGothic" pitchFamily="34" charset="-128"/>
              </a:rPr>
              <a:t> </a:t>
            </a:r>
            <a:r>
              <a:rPr lang="en-US" altLang="ja-JP" sz="2400" dirty="0" err="1" smtClean="0">
                <a:ea typeface="MS PGothic" pitchFamily="34" charset="-128"/>
              </a:rPr>
              <a:t>peserta</a:t>
            </a:r>
            <a:r>
              <a:rPr lang="en-US" altLang="ja-JP" sz="2400" dirty="0" smtClean="0">
                <a:ea typeface="MS PGothic" pitchFamily="34" charset="-128"/>
              </a:rPr>
              <a:t> KB</a:t>
            </a:r>
          </a:p>
          <a:p>
            <a:pPr marL="609600" indent="-609600" eaLnBrk="1" hangingPunct="1">
              <a:lnSpc>
                <a:spcPct val="80000"/>
              </a:lnSpc>
              <a:buFontTx/>
              <a:buNone/>
            </a:pPr>
            <a:r>
              <a:rPr lang="en-US" altLang="ja-JP" sz="2400" dirty="0" smtClean="0">
                <a:ea typeface="MS PGothic" pitchFamily="34" charset="-128"/>
              </a:rPr>
              <a:t>	b. </a:t>
            </a:r>
            <a:r>
              <a:rPr lang="en-US" altLang="ja-JP" sz="2400" dirty="0" err="1" smtClean="0">
                <a:ea typeface="MS PGothic" pitchFamily="34" charset="-128"/>
              </a:rPr>
              <a:t>Penundaan</a:t>
            </a:r>
            <a:r>
              <a:rPr lang="en-US" altLang="ja-JP" sz="2400" dirty="0" smtClean="0">
                <a:ea typeface="MS PGothic" pitchFamily="34" charset="-128"/>
              </a:rPr>
              <a:t> </a:t>
            </a:r>
            <a:r>
              <a:rPr lang="en-US" altLang="ja-JP" sz="2400" dirty="0" err="1" smtClean="0">
                <a:ea typeface="MS PGothic" pitchFamily="34" charset="-128"/>
              </a:rPr>
              <a:t>usia</a:t>
            </a:r>
            <a:r>
              <a:rPr lang="en-US" altLang="ja-JP" sz="2400" dirty="0" smtClean="0">
                <a:ea typeface="MS PGothic" pitchFamily="34" charset="-128"/>
              </a:rPr>
              <a:t> </a:t>
            </a:r>
            <a:r>
              <a:rPr lang="en-US" altLang="ja-JP" sz="2400" dirty="0" err="1" smtClean="0">
                <a:ea typeface="MS PGothic" pitchFamily="34" charset="-128"/>
              </a:rPr>
              <a:t>perkawinan</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c. </a:t>
            </a:r>
            <a:r>
              <a:rPr lang="en-US" altLang="ja-JP" sz="2400" dirty="0" err="1" smtClean="0">
                <a:ea typeface="MS PGothic" pitchFamily="34" charset="-128"/>
              </a:rPr>
              <a:t>Perpanjangan</a:t>
            </a:r>
            <a:r>
              <a:rPr lang="en-US" altLang="ja-JP" sz="2400" dirty="0" smtClean="0">
                <a:ea typeface="MS PGothic" pitchFamily="34" charset="-128"/>
              </a:rPr>
              <a:t> </a:t>
            </a:r>
            <a:r>
              <a:rPr lang="en-US" altLang="ja-JP" sz="2400" dirty="0" err="1" smtClean="0">
                <a:ea typeface="MS PGothic" pitchFamily="34" charset="-128"/>
              </a:rPr>
              <a:t>masa</a:t>
            </a:r>
            <a:r>
              <a:rPr lang="en-US" altLang="ja-JP" sz="2400" dirty="0" smtClean="0">
                <a:ea typeface="MS PGothic" pitchFamily="34" charset="-128"/>
              </a:rPr>
              <a:t> </a:t>
            </a:r>
            <a:r>
              <a:rPr lang="en-US" altLang="ja-JP" sz="2400" dirty="0" err="1" smtClean="0">
                <a:ea typeface="MS PGothic" pitchFamily="34" charset="-128"/>
              </a:rPr>
              <a:t>laktasi</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d. </a:t>
            </a:r>
            <a:r>
              <a:rPr lang="en-US" altLang="ja-JP" sz="2400" dirty="0" err="1" smtClean="0">
                <a:ea typeface="MS PGothic" pitchFamily="34" charset="-128"/>
              </a:rPr>
              <a:t>Perbaikan</a:t>
            </a:r>
            <a:r>
              <a:rPr lang="en-US" altLang="ja-JP" sz="2400" dirty="0" smtClean="0">
                <a:ea typeface="MS PGothic" pitchFamily="34" charset="-128"/>
              </a:rPr>
              <a:t> status </a:t>
            </a:r>
            <a:r>
              <a:rPr lang="en-US" altLang="ja-JP" sz="2400" dirty="0" err="1" smtClean="0">
                <a:ea typeface="MS PGothic" pitchFamily="34" charset="-128"/>
              </a:rPr>
              <a:t>gizi</a:t>
            </a:r>
            <a:r>
              <a:rPr lang="en-US" altLang="ja-JP" sz="2400" dirty="0" smtClean="0">
                <a:ea typeface="MS PGothic" pitchFamily="34" charset="-128"/>
              </a:rPr>
              <a:t> </a:t>
            </a:r>
            <a:r>
              <a:rPr lang="en-US" altLang="ja-JP" sz="2400" dirty="0" err="1" smtClean="0">
                <a:ea typeface="MS PGothic" pitchFamily="34" charset="-128"/>
              </a:rPr>
              <a:t>wanita</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e. </a:t>
            </a:r>
            <a:r>
              <a:rPr lang="en-US" altLang="ja-JP" sz="2400" dirty="0" err="1" smtClean="0">
                <a:ea typeface="MS PGothic" pitchFamily="34" charset="-128"/>
              </a:rPr>
              <a:t>Pe</a:t>
            </a:r>
            <a:r>
              <a:rPr lang="en-US" altLang="ja-JP" sz="2400" dirty="0" smtClean="0">
                <a:ea typeface="MS PGothic" pitchFamily="34" charset="-128"/>
              </a:rPr>
              <a:t>   </a:t>
            </a:r>
            <a:r>
              <a:rPr lang="en-US" altLang="ja-JP" sz="2400" dirty="0" err="1" smtClean="0">
                <a:ea typeface="MS PGothic" pitchFamily="34" charset="-128"/>
              </a:rPr>
              <a:t>teknologi</a:t>
            </a:r>
            <a:r>
              <a:rPr lang="en-US" altLang="ja-JP" sz="2400" dirty="0" smtClean="0">
                <a:ea typeface="MS PGothic" pitchFamily="34" charset="-128"/>
              </a:rPr>
              <a:t> &amp; </a:t>
            </a:r>
            <a:r>
              <a:rPr lang="en-US" altLang="ja-JP" sz="2400" dirty="0" err="1" smtClean="0">
                <a:ea typeface="MS PGothic" pitchFamily="34" charset="-128"/>
              </a:rPr>
              <a:t>pengembangan</a:t>
            </a:r>
            <a:r>
              <a:rPr lang="en-US" altLang="ja-JP" sz="2400" dirty="0" smtClean="0">
                <a:ea typeface="MS PGothic" pitchFamily="34" charset="-128"/>
              </a:rPr>
              <a:t> </a:t>
            </a:r>
            <a:r>
              <a:rPr lang="en-US" altLang="ja-JP" sz="2400" dirty="0" err="1" smtClean="0">
                <a:ea typeface="MS PGothic" pitchFamily="34" charset="-128"/>
              </a:rPr>
              <a:t>pelayanan</a:t>
            </a:r>
            <a:r>
              <a:rPr lang="en-US" altLang="ja-JP" sz="2400" dirty="0" smtClean="0">
                <a:ea typeface="MS PGothic" pitchFamily="34" charset="-128"/>
              </a:rPr>
              <a:t> </a:t>
            </a:r>
            <a:r>
              <a:rPr lang="id-ID" altLang="ja-JP" sz="2400" dirty="0" smtClean="0">
                <a:ea typeface="MS PGothic" pitchFamily="34" charset="-128"/>
              </a:rPr>
              <a:t>   </a:t>
            </a:r>
            <a:r>
              <a:rPr lang="en-US" altLang="ja-JP" sz="2400" dirty="0" err="1" smtClean="0">
                <a:ea typeface="MS PGothic" pitchFamily="34" charset="-128"/>
              </a:rPr>
              <a:t>kontrasepsi</a:t>
            </a:r>
            <a:r>
              <a:rPr lang="en-US" altLang="ja-JP" sz="2400" dirty="0" smtClean="0">
                <a:ea typeface="MS PGothic" pitchFamily="34" charset="-128"/>
              </a:rPr>
              <a:t> &amp; KIA</a:t>
            </a:r>
          </a:p>
          <a:p>
            <a:pPr marL="609600" indent="-609600" eaLnBrk="1" hangingPunct="1">
              <a:lnSpc>
                <a:spcPct val="80000"/>
              </a:lnSpc>
              <a:buFontTx/>
              <a:buNone/>
            </a:pPr>
            <a:r>
              <a:rPr lang="en-US" altLang="ja-JP" sz="2400" dirty="0" smtClean="0">
                <a:ea typeface="MS PGothic" pitchFamily="34" charset="-128"/>
              </a:rPr>
              <a:t>	f. </a:t>
            </a:r>
            <a:r>
              <a:rPr lang="en-US" altLang="ja-JP" sz="2400" dirty="0" err="1" smtClean="0">
                <a:ea typeface="MS PGothic" pitchFamily="34" charset="-128"/>
              </a:rPr>
              <a:t>Pendidikan</a:t>
            </a:r>
            <a:r>
              <a:rPr lang="en-US" altLang="ja-JP" sz="2400" dirty="0" smtClean="0">
                <a:ea typeface="MS PGothic" pitchFamily="34" charset="-128"/>
              </a:rPr>
              <a:t> </a:t>
            </a:r>
            <a:r>
              <a:rPr lang="en-US" altLang="ja-JP" sz="2400" dirty="0" err="1" smtClean="0">
                <a:ea typeface="MS PGothic" pitchFamily="34" charset="-128"/>
              </a:rPr>
              <a:t>kependudukan</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g. </a:t>
            </a:r>
            <a:r>
              <a:rPr lang="en-US" altLang="ja-JP" sz="2400" dirty="0" err="1" smtClean="0">
                <a:ea typeface="MS PGothic" pitchFamily="34" charset="-128"/>
              </a:rPr>
              <a:t>Perubahan</a:t>
            </a:r>
            <a:r>
              <a:rPr lang="en-US" altLang="ja-JP" sz="2400" dirty="0" smtClean="0">
                <a:ea typeface="MS PGothic" pitchFamily="34" charset="-128"/>
              </a:rPr>
              <a:t> </a:t>
            </a:r>
            <a:r>
              <a:rPr lang="en-US" altLang="ja-JP" sz="2400" dirty="0" err="1" smtClean="0">
                <a:ea typeface="MS PGothic" pitchFamily="34" charset="-128"/>
              </a:rPr>
              <a:t>nilai</a:t>
            </a:r>
            <a:r>
              <a:rPr lang="en-US" altLang="ja-JP" sz="2400" dirty="0" smtClean="0">
                <a:ea typeface="MS PGothic" pitchFamily="34" charset="-128"/>
              </a:rPr>
              <a:t> t</a:t>
            </a:r>
            <a:r>
              <a:rPr lang="id-ID" altLang="ja-JP" sz="2400" dirty="0" smtClean="0">
                <a:ea typeface="MS PGothic" pitchFamily="34" charset="-128"/>
              </a:rPr>
              <a:t>en</a:t>
            </a:r>
            <a:r>
              <a:rPr lang="en-US" altLang="ja-JP" sz="2400" dirty="0" smtClean="0">
                <a:ea typeface="MS PGothic" pitchFamily="34" charset="-128"/>
              </a:rPr>
              <a:t>t</a:t>
            </a:r>
            <a:r>
              <a:rPr lang="id-ID" altLang="ja-JP" sz="2400" dirty="0" smtClean="0">
                <a:ea typeface="MS PGothic" pitchFamily="34" charset="-128"/>
              </a:rPr>
              <a:t>an</a:t>
            </a:r>
            <a:r>
              <a:rPr lang="en-US" altLang="ja-JP" sz="2400" dirty="0" smtClean="0">
                <a:ea typeface="MS PGothic" pitchFamily="34" charset="-128"/>
              </a:rPr>
              <a:t>g </a:t>
            </a:r>
            <a:r>
              <a:rPr lang="en-US" altLang="ja-JP" sz="2400" dirty="0" err="1" smtClean="0">
                <a:ea typeface="MS PGothic" pitchFamily="34" charset="-128"/>
              </a:rPr>
              <a:t>anak</a:t>
            </a:r>
            <a:r>
              <a:rPr lang="en-US" altLang="ja-JP" sz="2400" dirty="0" smtClean="0">
                <a:ea typeface="MS PGothic" pitchFamily="34" charset="-128"/>
              </a:rPr>
              <a:t> &amp; </a:t>
            </a:r>
            <a:r>
              <a:rPr lang="en-US" altLang="ja-JP" sz="2400" dirty="0" err="1" smtClean="0">
                <a:ea typeface="MS PGothic" pitchFamily="34" charset="-128"/>
              </a:rPr>
              <a:t>jaminan</a:t>
            </a:r>
            <a:r>
              <a:rPr lang="en-US" altLang="ja-JP" sz="2400" dirty="0" smtClean="0">
                <a:ea typeface="MS PGothic" pitchFamily="34" charset="-128"/>
              </a:rPr>
              <a:t> </a:t>
            </a:r>
            <a:r>
              <a:rPr lang="en-US" altLang="ja-JP" sz="2400" dirty="0" err="1" smtClean="0">
                <a:ea typeface="MS PGothic" pitchFamily="34" charset="-128"/>
              </a:rPr>
              <a:t>hari</a:t>
            </a:r>
            <a:r>
              <a:rPr lang="en-US" altLang="ja-JP" sz="2400" dirty="0" smtClean="0">
                <a:ea typeface="MS PGothic" pitchFamily="34" charset="-128"/>
              </a:rPr>
              <a:t> </a:t>
            </a:r>
            <a:r>
              <a:rPr lang="en-US" altLang="ja-JP" sz="2400" dirty="0" err="1" smtClean="0">
                <a:ea typeface="MS PGothic" pitchFamily="34" charset="-128"/>
              </a:rPr>
              <a:t>tua</a:t>
            </a:r>
            <a:endParaRPr lang="en-US" altLang="ja-JP" sz="2400" dirty="0" smtClean="0">
              <a:ea typeface="MS PGothic" pitchFamily="34" charset="-128"/>
            </a:endParaRPr>
          </a:p>
          <a:p>
            <a:pPr marL="609600" indent="-609600" eaLnBrk="1" hangingPunct="1">
              <a:lnSpc>
                <a:spcPct val="80000"/>
              </a:lnSpc>
              <a:buFontTx/>
              <a:buAutoNum type="arabicPeriod" startAt="2"/>
            </a:pPr>
            <a:r>
              <a:rPr lang="en-US" altLang="ja-JP" sz="2400" dirty="0" err="1" smtClean="0">
                <a:ea typeface="MS PGothic" pitchFamily="34" charset="-128"/>
              </a:rPr>
              <a:t>Penurunan</a:t>
            </a:r>
            <a:r>
              <a:rPr lang="en-US" altLang="ja-JP" sz="2400" dirty="0" smtClean="0">
                <a:ea typeface="MS PGothic" pitchFamily="34" charset="-128"/>
              </a:rPr>
              <a:t> </a:t>
            </a:r>
            <a:r>
              <a:rPr lang="en-US" altLang="ja-JP" sz="2400" dirty="0" err="1" smtClean="0">
                <a:ea typeface="MS PGothic" pitchFamily="34" charset="-128"/>
              </a:rPr>
              <a:t>tingkat</a:t>
            </a:r>
            <a:r>
              <a:rPr lang="en-US" altLang="ja-JP" sz="2400" dirty="0" smtClean="0">
                <a:ea typeface="MS PGothic" pitchFamily="34" charset="-128"/>
              </a:rPr>
              <a:t> </a:t>
            </a:r>
            <a:r>
              <a:rPr lang="en-US" altLang="ja-JP" sz="2400" dirty="0" err="1" smtClean="0">
                <a:ea typeface="MS PGothic" pitchFamily="34" charset="-128"/>
              </a:rPr>
              <a:t>kematian</a:t>
            </a:r>
            <a:r>
              <a:rPr lang="en-US" altLang="ja-JP" sz="2400" dirty="0" smtClean="0">
                <a:ea typeface="MS PGothic" pitchFamily="34" charset="-128"/>
              </a:rPr>
              <a:t> (</a:t>
            </a:r>
            <a:r>
              <a:rPr lang="en-US" altLang="ja-JP" sz="2400" dirty="0" err="1" smtClean="0">
                <a:ea typeface="MS PGothic" pitchFamily="34" charset="-128"/>
              </a:rPr>
              <a:t>tu</a:t>
            </a:r>
            <a:r>
              <a:rPr lang="en-US" altLang="ja-JP" sz="2400" dirty="0" smtClean="0">
                <a:ea typeface="MS PGothic" pitchFamily="34" charset="-128"/>
              </a:rPr>
              <a:t> anak2)</a:t>
            </a:r>
          </a:p>
          <a:p>
            <a:pPr marL="609600" indent="-609600" eaLnBrk="1" hangingPunct="1">
              <a:lnSpc>
                <a:spcPct val="80000"/>
              </a:lnSpc>
              <a:buFontTx/>
              <a:buNone/>
            </a:pPr>
            <a:r>
              <a:rPr lang="en-US" altLang="ja-JP" sz="2400" dirty="0" smtClean="0">
                <a:ea typeface="MS PGothic" pitchFamily="34" charset="-128"/>
              </a:rPr>
              <a:t>	a. KKB ~ </a:t>
            </a:r>
            <a:r>
              <a:rPr lang="en-US" altLang="ja-JP" sz="2400" dirty="0" err="1" smtClean="0">
                <a:ea typeface="MS PGothic" pitchFamily="34" charset="-128"/>
              </a:rPr>
              <a:t>kesehatan</a:t>
            </a:r>
            <a:r>
              <a:rPr lang="en-US" altLang="ja-JP" sz="2400" dirty="0" smtClean="0">
                <a:ea typeface="MS PGothic" pitchFamily="34" charset="-128"/>
              </a:rPr>
              <a:t>, </a:t>
            </a:r>
            <a:r>
              <a:rPr lang="en-US" altLang="ja-JP" sz="2400" dirty="0" err="1" smtClean="0">
                <a:ea typeface="MS PGothic" pitchFamily="34" charset="-128"/>
              </a:rPr>
              <a:t>gizi</a:t>
            </a:r>
            <a:r>
              <a:rPr lang="en-US" altLang="ja-JP" sz="2400" dirty="0" smtClean="0">
                <a:ea typeface="MS PGothic" pitchFamily="34" charset="-128"/>
              </a:rPr>
              <a:t>, </a:t>
            </a:r>
            <a:r>
              <a:rPr lang="en-US" altLang="ja-JP" sz="2400" dirty="0" err="1" smtClean="0">
                <a:ea typeface="MS PGothic" pitchFamily="34" charset="-128"/>
              </a:rPr>
              <a:t>pendapatan</a:t>
            </a:r>
            <a:r>
              <a:rPr lang="en-US" altLang="ja-JP" sz="2400" dirty="0" smtClean="0">
                <a:ea typeface="MS PGothic" pitchFamily="34" charset="-128"/>
              </a:rPr>
              <a:t> </a:t>
            </a:r>
            <a:r>
              <a:rPr lang="en-US" altLang="ja-JP" sz="2400" dirty="0" err="1" smtClean="0">
                <a:ea typeface="MS PGothic" pitchFamily="34" charset="-128"/>
              </a:rPr>
              <a:t>keluarga</a:t>
            </a:r>
            <a:r>
              <a:rPr lang="en-US" altLang="ja-JP" sz="2400" dirty="0" smtClean="0">
                <a:ea typeface="MS PGothic" pitchFamily="34" charset="-128"/>
              </a:rPr>
              <a:t>, </a:t>
            </a:r>
            <a:r>
              <a:rPr lang="en-US" altLang="ja-JP" sz="2400" dirty="0" err="1" smtClean="0">
                <a:ea typeface="MS PGothic" pitchFamily="34" charset="-128"/>
              </a:rPr>
              <a:t>lingkungan</a:t>
            </a:r>
            <a:r>
              <a:rPr lang="en-US" altLang="ja-JP" sz="2400" dirty="0" smtClean="0">
                <a:ea typeface="MS PGothic" pitchFamily="34" charset="-128"/>
              </a:rPr>
              <a:t> </a:t>
            </a:r>
            <a:r>
              <a:rPr lang="en-US" altLang="ja-JP" sz="2400" dirty="0" err="1" smtClean="0">
                <a:ea typeface="MS PGothic" pitchFamily="34" charset="-128"/>
              </a:rPr>
              <a:t>hidup</a:t>
            </a:r>
            <a:endParaRPr lang="en-US" altLang="ja-JP" sz="2400" dirty="0" smtClean="0">
              <a:ea typeface="MS PGothic" pitchFamily="34" charset="-128"/>
            </a:endParaRPr>
          </a:p>
          <a:p>
            <a:pPr marL="609600" indent="-609600" eaLnBrk="1" hangingPunct="1">
              <a:lnSpc>
                <a:spcPct val="80000"/>
              </a:lnSpc>
              <a:buFontTx/>
              <a:buAutoNum type="arabicPeriod" startAt="3"/>
            </a:pPr>
            <a:r>
              <a:rPr lang="en-US" altLang="ja-JP" sz="2400" dirty="0" err="1" smtClean="0">
                <a:ea typeface="MS PGothic" pitchFamily="34" charset="-128"/>
              </a:rPr>
              <a:t>Perpanjangan</a:t>
            </a:r>
            <a:r>
              <a:rPr lang="en-US" altLang="ja-JP" sz="2400" dirty="0" smtClean="0">
                <a:ea typeface="MS PGothic" pitchFamily="34" charset="-128"/>
              </a:rPr>
              <a:t> UHH</a:t>
            </a:r>
          </a:p>
          <a:p>
            <a:pPr marL="609600" indent="-609600" eaLnBrk="1" hangingPunct="1">
              <a:lnSpc>
                <a:spcPct val="80000"/>
              </a:lnSpc>
              <a:buFontTx/>
              <a:buNone/>
            </a:pPr>
            <a:r>
              <a:rPr lang="en-US" altLang="ja-JP" sz="2400" dirty="0" smtClean="0">
                <a:ea typeface="MS PGothic" pitchFamily="34" charset="-128"/>
              </a:rPr>
              <a:t>	a. </a:t>
            </a:r>
            <a:r>
              <a:rPr lang="en-US" altLang="ja-JP" sz="2400" dirty="0" err="1" smtClean="0">
                <a:ea typeface="MS PGothic" pitchFamily="34" charset="-128"/>
              </a:rPr>
              <a:t>Penyebaran</a:t>
            </a:r>
            <a:r>
              <a:rPr lang="en-US" altLang="ja-JP" sz="2400" dirty="0" smtClean="0">
                <a:ea typeface="MS PGothic" pitchFamily="34" charset="-128"/>
              </a:rPr>
              <a:t> </a:t>
            </a:r>
            <a:r>
              <a:rPr lang="en-US" altLang="ja-JP" sz="2400" dirty="0" err="1" smtClean="0">
                <a:ea typeface="MS PGothic" pitchFamily="34" charset="-128"/>
              </a:rPr>
              <a:t>penduduk</a:t>
            </a:r>
            <a:r>
              <a:rPr lang="en-US" altLang="ja-JP" sz="2400" dirty="0" smtClean="0">
                <a:ea typeface="MS PGothic" pitchFamily="34" charset="-128"/>
              </a:rPr>
              <a:t> </a:t>
            </a:r>
            <a:r>
              <a:rPr lang="en-US" altLang="ja-JP" sz="2400" dirty="0" err="1" smtClean="0">
                <a:ea typeface="MS PGothic" pitchFamily="34" charset="-128"/>
              </a:rPr>
              <a:t>serasi</a:t>
            </a:r>
            <a:r>
              <a:rPr lang="en-US" altLang="ja-JP" sz="2400" dirty="0" smtClean="0">
                <a:ea typeface="MS PGothic" pitchFamily="34" charset="-128"/>
              </a:rPr>
              <a:t> &amp; </a:t>
            </a:r>
            <a:r>
              <a:rPr lang="en-US" altLang="ja-JP" sz="2400" dirty="0" err="1" smtClean="0">
                <a:ea typeface="MS PGothic" pitchFamily="34" charset="-128"/>
              </a:rPr>
              <a:t>seimbang</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b. </a:t>
            </a:r>
            <a:r>
              <a:rPr lang="en-US" altLang="ja-JP" sz="2400" dirty="0" err="1" smtClean="0">
                <a:ea typeface="MS PGothic" pitchFamily="34" charset="-128"/>
              </a:rPr>
              <a:t>Pola</a:t>
            </a:r>
            <a:r>
              <a:rPr lang="en-US" altLang="ja-JP" sz="2400" dirty="0" smtClean="0">
                <a:ea typeface="MS PGothic" pitchFamily="34" charset="-128"/>
              </a:rPr>
              <a:t> </a:t>
            </a:r>
            <a:r>
              <a:rPr lang="en-US" altLang="ja-JP" sz="2400" dirty="0" err="1" smtClean="0">
                <a:ea typeface="MS PGothic" pitchFamily="34" charset="-128"/>
              </a:rPr>
              <a:t>urbanisasi</a:t>
            </a:r>
            <a:r>
              <a:rPr lang="en-US" altLang="ja-JP" sz="2400" dirty="0" smtClean="0">
                <a:ea typeface="MS PGothic" pitchFamily="34" charset="-128"/>
              </a:rPr>
              <a:t> </a:t>
            </a:r>
            <a:r>
              <a:rPr lang="en-US" altLang="ja-JP" sz="2400" dirty="0" err="1" smtClean="0">
                <a:ea typeface="MS PGothic" pitchFamily="34" charset="-128"/>
              </a:rPr>
              <a:t>berimbang</a:t>
            </a:r>
            <a:r>
              <a:rPr lang="en-US" altLang="ja-JP" sz="2400" dirty="0" smtClean="0">
                <a:ea typeface="MS PGothic" pitchFamily="34" charset="-128"/>
              </a:rPr>
              <a:t> &amp; </a:t>
            </a:r>
            <a:r>
              <a:rPr lang="en-US" altLang="ja-JP" sz="2400" dirty="0" err="1" smtClean="0">
                <a:ea typeface="MS PGothic" pitchFamily="34" charset="-128"/>
              </a:rPr>
              <a:t>merata</a:t>
            </a:r>
            <a:endParaRPr lang="en-US" altLang="ja-JP" sz="2400" dirty="0" smtClean="0">
              <a:ea typeface="MS PGothic" pitchFamily="34" charset="-128"/>
            </a:endParaRPr>
          </a:p>
          <a:p>
            <a:pPr marL="609600" indent="-609600" eaLnBrk="1" hangingPunct="1">
              <a:lnSpc>
                <a:spcPct val="80000"/>
              </a:lnSpc>
              <a:buFontTx/>
              <a:buNone/>
            </a:pPr>
            <a:r>
              <a:rPr lang="en-US" altLang="ja-JP" sz="2400" dirty="0" smtClean="0">
                <a:ea typeface="MS PGothic" pitchFamily="34" charset="-128"/>
              </a:rPr>
              <a:t>	c. </a:t>
            </a:r>
            <a:r>
              <a:rPr lang="en-US" altLang="ja-JP" sz="2400" dirty="0" err="1" smtClean="0">
                <a:ea typeface="MS PGothic" pitchFamily="34" charset="-128"/>
              </a:rPr>
              <a:t>Perkembangan</a:t>
            </a:r>
            <a:r>
              <a:rPr lang="en-US" altLang="ja-JP" sz="2400" dirty="0" smtClean="0">
                <a:ea typeface="MS PGothic" pitchFamily="34" charset="-128"/>
              </a:rPr>
              <a:t> &amp; </a:t>
            </a:r>
            <a:r>
              <a:rPr lang="en-US" altLang="ja-JP" sz="2400" dirty="0" err="1" smtClean="0">
                <a:ea typeface="MS PGothic" pitchFamily="34" charset="-128"/>
              </a:rPr>
              <a:t>penyebaran</a:t>
            </a:r>
            <a:r>
              <a:rPr lang="en-US" altLang="ja-JP" sz="2400" dirty="0" smtClean="0">
                <a:ea typeface="MS PGothic" pitchFamily="34" charset="-128"/>
              </a:rPr>
              <a:t> </a:t>
            </a:r>
            <a:r>
              <a:rPr lang="en-US" altLang="ja-JP" sz="2400" dirty="0" err="1" smtClean="0">
                <a:ea typeface="MS PGothic" pitchFamily="34" charset="-128"/>
              </a:rPr>
              <a:t>angkatan</a:t>
            </a:r>
            <a:r>
              <a:rPr lang="en-US" altLang="ja-JP" sz="2400" dirty="0" smtClean="0">
                <a:ea typeface="MS PGothic" pitchFamily="34" charset="-128"/>
              </a:rPr>
              <a:t> </a:t>
            </a:r>
            <a:r>
              <a:rPr lang="en-US" altLang="ja-JP" sz="2400" dirty="0" err="1" smtClean="0">
                <a:ea typeface="MS PGothic" pitchFamily="34" charset="-128"/>
              </a:rPr>
              <a:t>kerja</a:t>
            </a:r>
            <a:endParaRPr lang="en-US" altLang="ja-JP" sz="2400" dirty="0" smtClean="0">
              <a:ea typeface="MS PGothic" pitchFamily="34" charset="-128"/>
            </a:endParaRPr>
          </a:p>
          <a:p>
            <a:pPr marL="609600" indent="-609600" eaLnBrk="1" hangingPunct="1">
              <a:lnSpc>
                <a:spcPct val="80000"/>
              </a:lnSpc>
              <a:buFontTx/>
              <a:buNone/>
            </a:pPr>
            <a:endParaRPr lang="en-US" sz="2400" dirty="0" smtClean="0"/>
          </a:p>
        </p:txBody>
      </p:sp>
      <p:sp>
        <p:nvSpPr>
          <p:cNvPr id="14341" name="Line 4"/>
          <p:cNvSpPr>
            <a:spLocks noChangeShapeType="1"/>
          </p:cNvSpPr>
          <p:nvPr/>
        </p:nvSpPr>
        <p:spPr bwMode="auto">
          <a:xfrm flipV="1">
            <a:off x="1479550" y="1066800"/>
            <a:ext cx="762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14342" name="Line 5"/>
          <p:cNvSpPr>
            <a:spLocks noChangeShapeType="1"/>
          </p:cNvSpPr>
          <p:nvPr/>
        </p:nvSpPr>
        <p:spPr bwMode="auto">
          <a:xfrm flipV="1">
            <a:off x="1447800" y="2514600"/>
            <a:ext cx="152400" cy="3810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Tree>
  </p:cSld>
  <p:clrMapOvr>
    <a:overrideClrMapping bg1="lt1" tx1="dk1" bg2="lt2" tx2="dk2" accent1="accent1" accent2="accent2" accent3="accent3" accent4="accent4" accent5="accent5" accent6="accent6" hlink="hlink" folHlink="folHlink"/>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dirty="0"/>
          </a:p>
        </p:txBody>
      </p:sp>
      <p:graphicFrame>
        <p:nvGraphicFramePr>
          <p:cNvPr id="4" name="Diagram 3"/>
          <p:cNvGraphicFramePr/>
          <p:nvPr/>
        </p:nvGraphicFramePr>
        <p:xfrm>
          <a:off x="228600" y="228600"/>
          <a:ext cx="75438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C:\Users\hp\Downloads\genre.jpg"/>
          <p:cNvPicPr>
            <a:picLocks noChangeAspect="1" noChangeArrowheads="1"/>
          </p:cNvPicPr>
          <p:nvPr/>
        </p:nvPicPr>
        <p:blipFill>
          <a:blip r:embed="rId7" cstate="print"/>
          <a:srcRect/>
          <a:stretch>
            <a:fillRect/>
          </a:stretch>
        </p:blipFill>
        <p:spPr bwMode="auto">
          <a:xfrm>
            <a:off x="6172200" y="381000"/>
            <a:ext cx="2938806" cy="2209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7696200" cy="4497387"/>
          </a:xfrm>
        </p:spPr>
        <p:txBody>
          <a:bodyPr/>
          <a:lstStyle/>
          <a:p>
            <a:r>
              <a:rPr lang="id-ID" sz="2400" dirty="0" smtClean="0"/>
              <a:t>Hal yang cukup menggelitik adalah mengapa pernikahan dini lebih dibenci dan ditakuti dibandingkan rusaknya pergaulan anak-anak, maraknya hubungan sejenis (Gay-Lesbian) dan eksploitasi pornografi dan pornoaksi di berbagai media. </a:t>
            </a:r>
          </a:p>
          <a:p>
            <a:r>
              <a:rPr lang="id-ID" sz="2400" dirty="0" smtClean="0"/>
              <a:t>Perlu ditelusuri apakah yang sebenarnya dikhawatirkan dari pernikahan dini : </a:t>
            </a:r>
          </a:p>
          <a:p>
            <a:pPr>
              <a:buFontTx/>
              <a:buChar char="-"/>
            </a:pPr>
            <a:r>
              <a:rPr lang="id-ID" sz="2400" dirty="0" smtClean="0">
                <a:solidFill>
                  <a:srgbClr val="FFC000"/>
                </a:solidFill>
              </a:rPr>
              <a:t>Apakah betul semata-mata karena pertimbangan psikologi dan kesehatan reproduksi yang belum matang sehingga pernikahan dini dilarang oleh hukum positif negeri ini ? </a:t>
            </a:r>
          </a:p>
          <a:p>
            <a:pPr>
              <a:buFontTx/>
              <a:buChar char="-"/>
            </a:pPr>
            <a:r>
              <a:rPr lang="id-ID" sz="2400" dirty="0" smtClean="0">
                <a:solidFill>
                  <a:srgbClr val="FFC000"/>
                </a:solidFill>
              </a:rPr>
              <a:t>Apakah ada motif politik dibalik semua ini?</a:t>
            </a:r>
          </a:p>
          <a:p>
            <a:pPr>
              <a:buFontTx/>
              <a:buChar char="-"/>
            </a:pPr>
            <a:r>
              <a:rPr lang="id-ID" sz="2400" dirty="0" smtClean="0">
                <a:solidFill>
                  <a:srgbClr val="FFC000"/>
                </a:solidFill>
              </a:rPr>
              <a:t>Apakah ada tekanan dari pihak-pihak luar untuk memaksa pemerintah negeri ini tetap mempertahankannya ?</a:t>
            </a:r>
            <a:endParaRPr lang="id-ID" sz="2400" dirty="0">
              <a:solidFill>
                <a:srgbClr val="FFC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533400"/>
            <a:ext cx="8839201" cy="5562600"/>
          </a:xfrm>
        </p:spPr>
        <p:style>
          <a:lnRef idx="2">
            <a:schemeClr val="accent3">
              <a:shade val="50000"/>
            </a:schemeClr>
          </a:lnRef>
          <a:fillRef idx="1">
            <a:schemeClr val="accent3"/>
          </a:fillRef>
          <a:effectRef idx="0">
            <a:schemeClr val="accent3"/>
          </a:effectRef>
          <a:fontRef idx="minor">
            <a:schemeClr val="lt1"/>
          </a:fontRef>
        </p:style>
        <p:txBody>
          <a:bodyPr/>
          <a:lstStyle/>
          <a:p>
            <a:r>
              <a:rPr lang="id-ID" sz="2400" dirty="0" smtClean="0"/>
              <a:t>Pada bulan Mei 1991,pemerintah AS telah mengekspose beberapa dokumen rahasia yang isinya berupa pandangan pemerintah AS bahwa pertambahan penduduk dunia ketiga merupakan ancaman bagi kepentingan dan keamanan AS. Salah satu dokumen itu ialah instruksi Presiden AS nomor 314 tertanggal 26 November 1985 yang ditujukan kepada berbagai lembaga khusus, agar segera menekan negeri-negeri tertentu mengurangi pertumbuhan penduduknya. Diantaranya negeri-negeri itu adalah India, Mesir, Pakistan, Turki, Nigeria, Indonesia, Irak dan Palestina.</a:t>
            </a:r>
          </a:p>
          <a:p>
            <a:r>
              <a:rPr lang="id-ID" sz="2400" dirty="0" smtClean="0"/>
              <a:t>Dokumen itu juga menjelaskan pula sarana-sarana yang dapat digunakan secara bergantian, baik berupa upaya untuk menyakinkan maupun untuk memaksa negeri-negeri tersebut agar melaksanakan program pembatasan kelahiran.</a:t>
            </a:r>
            <a:endParaRPr lang="id-ID"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651876" cy="6553200"/>
          </a:xfrm>
        </p:spPr>
        <p:style>
          <a:lnRef idx="2">
            <a:schemeClr val="accent5">
              <a:shade val="50000"/>
            </a:schemeClr>
          </a:lnRef>
          <a:fillRef idx="1">
            <a:schemeClr val="accent5"/>
          </a:fillRef>
          <a:effectRef idx="0">
            <a:schemeClr val="accent5"/>
          </a:effectRef>
          <a:fontRef idx="minor">
            <a:schemeClr val="lt1"/>
          </a:fontRef>
        </p:style>
        <p:txBody>
          <a:bodyPr/>
          <a:lstStyle/>
          <a:p>
            <a:r>
              <a:rPr lang="id-ID" sz="2400" dirty="0" smtClean="0"/>
              <a:t>Di Indonesia telah dibuat program-program yang mendukung upaya kontrol populasi untuk berbagai komunitas yang dikomandoi BKKBN dan LSM lokal, nasional dan asing, diantaranya : </a:t>
            </a:r>
          </a:p>
          <a:p>
            <a:pPr marL="457200" indent="-457200">
              <a:buAutoNum type="alphaLcPeriod"/>
            </a:pPr>
            <a:r>
              <a:rPr lang="id-ID" sz="2400" dirty="0" smtClean="0">
                <a:solidFill>
                  <a:srgbClr val="0070C0"/>
                </a:solidFill>
              </a:rPr>
              <a:t>Untuk kalangan Ibu diterapkan KB dengan slogan hindari 4Ter (</a:t>
            </a:r>
            <a:r>
              <a:rPr lang="id-ID" sz="2400" i="1" dirty="0" smtClean="0">
                <a:solidFill>
                  <a:srgbClr val="0070C0"/>
                </a:solidFill>
              </a:rPr>
              <a:t>Terlalu muda,Terlalu tua, Terlalu sering dan Terlalu dekat</a:t>
            </a:r>
            <a:r>
              <a:rPr lang="id-ID" sz="2400" dirty="0" smtClean="0">
                <a:solidFill>
                  <a:srgbClr val="0070C0"/>
                </a:solidFill>
              </a:rPr>
              <a:t>). </a:t>
            </a:r>
          </a:p>
          <a:p>
            <a:pPr marL="457200" indent="-457200">
              <a:buAutoNum type="alphaLcPeriod"/>
            </a:pPr>
            <a:r>
              <a:rPr lang="id-ID" sz="2400" dirty="0" smtClean="0">
                <a:solidFill>
                  <a:srgbClr val="0070C0"/>
                </a:solidFill>
              </a:rPr>
              <a:t>Untuk kalangan bapak diarahkan untuk melakukan kondom dengan segala fasilitasnya dan larangan untuk berpoligami. </a:t>
            </a:r>
          </a:p>
          <a:p>
            <a:pPr marL="457200" indent="-457200">
              <a:buAutoNum type="alphaLcPeriod"/>
            </a:pPr>
            <a:r>
              <a:rPr lang="id-ID" sz="2400" dirty="0" smtClean="0">
                <a:solidFill>
                  <a:srgbClr val="0070C0"/>
                </a:solidFill>
              </a:rPr>
              <a:t>Untuk kalangan remaja adanya pembatasan usia dewasa 18 tahun sehingga dilarang melakukan pernikahan dini dan pendidikan seks atau reproduksi dengan istilah Kesehatan Reproduksi Remaja/KRR yang merangsang munculnya naluri seksual dengan slogan “SAVE SEX” dan melarang pernikahan dini.</a:t>
            </a:r>
            <a:endParaRPr lang="id-ID" sz="2400" dirty="0">
              <a:solidFill>
                <a:srgbClr val="0070C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28601"/>
            <a:ext cx="8610600" cy="6400799"/>
          </a:xfrm>
        </p:spPr>
        <p:style>
          <a:lnRef idx="0">
            <a:schemeClr val="accent3"/>
          </a:lnRef>
          <a:fillRef idx="3">
            <a:schemeClr val="accent3"/>
          </a:fillRef>
          <a:effectRef idx="3">
            <a:schemeClr val="accent3"/>
          </a:effectRef>
          <a:fontRef idx="minor">
            <a:schemeClr val="lt1"/>
          </a:fontRef>
        </p:style>
        <p:txBody>
          <a:bodyPr/>
          <a:lstStyle/>
          <a:p>
            <a:r>
              <a:rPr lang="id-ID" sz="2000" dirty="0" smtClean="0">
                <a:solidFill>
                  <a:schemeClr val="bg2"/>
                </a:solidFill>
              </a:rPr>
              <a:t>Untuk remaja telah dikeluarkan program </a:t>
            </a:r>
            <a:r>
              <a:rPr lang="id-ID" sz="2000" b="1" dirty="0" smtClean="0">
                <a:solidFill>
                  <a:srgbClr val="FFFF00"/>
                </a:solidFill>
              </a:rPr>
              <a:t>Dunia RemajaKu Seru (DAKU). </a:t>
            </a:r>
            <a:r>
              <a:rPr lang="id-ID" sz="2000" dirty="0" smtClean="0">
                <a:solidFill>
                  <a:schemeClr val="bg2"/>
                </a:solidFill>
              </a:rPr>
              <a:t>Awalnya program DAKU dikenal di Uganda, Afrika, dengan nama </a:t>
            </a:r>
            <a:r>
              <a:rPr lang="id-ID" sz="2000" b="1" i="1" dirty="0" smtClean="0">
                <a:solidFill>
                  <a:srgbClr val="FFFF00"/>
                </a:solidFill>
              </a:rPr>
              <a:t>The World Start With Me</a:t>
            </a:r>
            <a:r>
              <a:rPr lang="id-ID" sz="2000" dirty="0" smtClean="0">
                <a:solidFill>
                  <a:schemeClr val="bg2"/>
                </a:solidFill>
              </a:rPr>
              <a:t>, lalu diadaptasi ke beberapa negara seperti Thailand, Vietnam, Kenya, Afrika Selatan, Mongolia, Cina, Pakistan, serta Indonesia. </a:t>
            </a:r>
          </a:p>
          <a:p>
            <a:r>
              <a:rPr lang="id-ID" sz="2000" dirty="0" smtClean="0">
                <a:solidFill>
                  <a:schemeClr val="bg2"/>
                </a:solidFill>
              </a:rPr>
              <a:t>Program ini didisain untuk negara-negara yang memiliki populasi banyak. Di Indonesia telah diberlakukan sebagai percontohan di Jakarta pada beberapa sekolah sejak tahun 2005-2007 di 12 SMU-SMK. Juga telah dikembangkan di beberapa propinsi Bali, Sumatera Utara, Lampung dan Jambi. </a:t>
            </a:r>
          </a:p>
          <a:p>
            <a:r>
              <a:rPr lang="id-ID" sz="2000" dirty="0" smtClean="0">
                <a:solidFill>
                  <a:schemeClr val="bg2"/>
                </a:solidFill>
              </a:rPr>
              <a:t>Program ini disosialisasikan terlebih dahulu oleh NGO </a:t>
            </a:r>
            <a:r>
              <a:rPr lang="id-ID" sz="2000" i="1" dirty="0" smtClean="0">
                <a:solidFill>
                  <a:schemeClr val="bg2"/>
                </a:solidFill>
              </a:rPr>
              <a:t>World Population Foundation</a:t>
            </a:r>
            <a:r>
              <a:rPr lang="id-ID" sz="2000" dirty="0" smtClean="0">
                <a:solidFill>
                  <a:schemeClr val="bg2"/>
                </a:solidFill>
              </a:rPr>
              <a:t> dan LSM lokal Yayasan Pelita Ilmu. Program ini diperuntukkan bagi anak usia 12-19 tahun, dirancang berbasis teknologi informasi membuat anak-anak remaja bisa langsung secara mudah mengakses berbagai modul-modulnya. Dan yang cukup memprihatinkan dalam modul-modul tersebut anak diajarkan untuk bercinta yang sehat tetapi tidak melalui pernikahan dini. Hal ini berarti legalisasi hubungan lawan jenis bahkan di fasilitasi untuk menyalurkan naluri seksualnya tanpa harus dengan pernikahan.</a:t>
            </a:r>
            <a:endParaRPr lang="id-ID" sz="2000" dirty="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smtClean="0"/>
              <a:t>Namun, benarkah dunia telah mengalami over populasi? </a:t>
            </a:r>
          </a:p>
          <a:p>
            <a:r>
              <a:rPr lang="id-ID" dirty="0" smtClean="0"/>
              <a:t>Juga benarkah besarnya jumlah penduduk yang menghambat kelajuan ekonomi dan menyebabkan keterbelakangan negara-negara di dunia? </a:t>
            </a:r>
            <a:endParaRPr lang="id-ID"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81000" y="304800"/>
            <a:ext cx="8229600" cy="704104"/>
          </a:xfrm>
        </p:spPr>
        <p:txBody>
          <a:bodyPr>
            <a:normAutofit fontScale="90000"/>
          </a:bodyPr>
          <a:lstStyle/>
          <a:p>
            <a:r>
              <a:rPr lang="id-ID"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Problem Kependudukan yang </a:t>
            </a:r>
            <a:r>
              <a:rPr lang="en-US"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Terjadi</a:t>
            </a:r>
            <a:r>
              <a:rPr lang="id-ID"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Hari Ini</a:t>
            </a:r>
            <a:endPar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11619" name="Rectangle 3"/>
          <p:cNvSpPr>
            <a:spLocks noGrp="1" noChangeArrowheads="1"/>
          </p:cNvSpPr>
          <p:nvPr>
            <p:ph idx="1"/>
          </p:nvPr>
        </p:nvSpPr>
        <p:spPr>
          <a:xfrm>
            <a:off x="4038600" y="1447800"/>
            <a:ext cx="4786314" cy="5286388"/>
          </a:xfrm>
        </p:spPr>
        <p:txBody>
          <a:bodyPr>
            <a:noAutofit/>
          </a:bodyPr>
          <a:lstStyle/>
          <a:p>
            <a:r>
              <a:rPr lang="id-ID" sz="2800" dirty="0" smtClean="0"/>
              <a:t>ketidakseimbangan global yang dilahirkan kebijakan-kebijakan negara-negara Barat </a:t>
            </a:r>
            <a:r>
              <a:rPr lang="id-ID" sz="2800" dirty="0" smtClean="0">
                <a:sym typeface="Wingdings" pitchFamily="2" charset="2"/>
              </a:rPr>
              <a:t></a:t>
            </a:r>
            <a:r>
              <a:rPr lang="id-ID" sz="2800" dirty="0" smtClean="0"/>
              <a:t> negara-negara Dunia Ketiga tenggelam dalam kemiskinan</a:t>
            </a:r>
          </a:p>
          <a:p>
            <a:r>
              <a:rPr lang="id-ID" sz="2800" dirty="0" smtClean="0"/>
              <a:t>pemerintahan di negara-negara maju menyalahkan sebab kesengsar</a:t>
            </a:r>
            <a:r>
              <a:rPr lang="en-US" sz="2800" dirty="0" smtClean="0"/>
              <a:t>a</a:t>
            </a:r>
            <a:r>
              <a:rPr lang="id-ID" sz="2800" dirty="0" smtClean="0"/>
              <a:t>an itu pada korban yang mereka ciptakan</a:t>
            </a:r>
          </a:p>
          <a:p>
            <a:pPr>
              <a:buFont typeface="Wingdings" pitchFamily="2" charset="2"/>
              <a:buNone/>
            </a:pPr>
            <a:endParaRPr lang="en-US" sz="2800" dirty="0"/>
          </a:p>
          <a:p>
            <a:endParaRPr lang="en-US" sz="2800" dirty="0"/>
          </a:p>
        </p:txBody>
      </p:sp>
      <p:pic>
        <p:nvPicPr>
          <p:cNvPr id="8" name="Picture 7" descr="LAPAR.png"/>
          <p:cNvPicPr>
            <a:picLocks noChangeAspect="1"/>
          </p:cNvPicPr>
          <p:nvPr/>
        </p:nvPicPr>
        <p:blipFill>
          <a:blip r:embed="rId2" cstate="print"/>
          <a:stretch>
            <a:fillRect/>
          </a:stretch>
        </p:blipFill>
        <p:spPr>
          <a:xfrm>
            <a:off x="185710" y="1571612"/>
            <a:ext cx="3929090" cy="4714884"/>
          </a:xfrm>
          <a:prstGeom prst="rect">
            <a:avLst/>
          </a:prstGeom>
        </p:spPr>
      </p:pic>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457199"/>
            <a:ext cx="7386638" cy="5638801"/>
          </a:xfrm>
        </p:spPr>
        <p:txBody>
          <a:bodyPr/>
          <a:lstStyle/>
          <a:p>
            <a:r>
              <a:rPr lang="id-ID" dirty="0" smtClean="0"/>
              <a:t>Over populasi merupakan suatu istilah yang terkait dengan perbandingan antara jumlah manusia dan sumber daya alam yang tersedia untuk memenuhi kebutuhannya. Suatu wilayah dikatakan mengalami over populasi jika sumber daya alam yang ada tidak mampu mencukupi kebutuhan standar masyarakat (papan, sandang, pangan, pendidikan, kesehatan, dll).</a:t>
            </a:r>
            <a:endParaRPr lang="id-ID"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02630"/>
            <a:ext cx="8686800" cy="922114"/>
          </a:xfrm>
        </p:spPr>
        <p:txBody>
          <a:bodyPr>
            <a:noAutofit/>
          </a:bodyPr>
          <a:lstStyle/>
          <a:p>
            <a:r>
              <a:rPr lang="id-ID" sz="3600" dirty="0" smtClean="0">
                <a:solidFill>
                  <a:srgbClr val="FFFF00"/>
                </a:solidFill>
              </a:rPr>
              <a:t>Bantahan Kekeliruan Teori Populasi</a:t>
            </a:r>
            <a:endParaRPr lang="id-ID" sz="3600" dirty="0">
              <a:solidFill>
                <a:srgbClr val="FFFF00"/>
              </a:solidFill>
            </a:endParaRPr>
          </a:p>
        </p:txBody>
      </p:sp>
      <p:graphicFrame>
        <p:nvGraphicFramePr>
          <p:cNvPr id="4" name="Content Placeholder 3"/>
          <p:cNvGraphicFramePr>
            <a:graphicFrameLocks noGrp="1"/>
          </p:cNvGraphicFramePr>
          <p:nvPr>
            <p:ph idx="1"/>
          </p:nvPr>
        </p:nvGraphicFramePr>
        <p:xfrm>
          <a:off x="395536" y="1412776"/>
          <a:ext cx="8229600" cy="5445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ular Callout 4"/>
          <p:cNvSpPr/>
          <p:nvPr/>
        </p:nvSpPr>
        <p:spPr>
          <a:xfrm>
            <a:off x="4860032" y="1484784"/>
            <a:ext cx="3384376" cy="1224136"/>
          </a:xfrm>
          <a:prstGeom prst="wedgeRoundRectCallout">
            <a:avLst>
              <a:gd name="adj1" fmla="val -71797"/>
              <a:gd name="adj2" fmla="val -836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sz="2400" dirty="0">
                <a:solidFill>
                  <a:prstClr val="white"/>
                </a:solidFill>
              </a:rPr>
              <a:t>Meningkatkan potensi dan mengangkat posisi negara</a:t>
            </a:r>
          </a:p>
        </p:txBody>
      </p:sp>
    </p:spTree>
    <p:extLst>
      <p:ext uri="{BB962C8B-B14F-4D97-AF65-F5344CB8AC3E}">
        <p14:creationId xmlns="" xmlns:p14="http://schemas.microsoft.com/office/powerpoint/2010/main" val="269740975"/>
      </p:ext>
    </p:extLst>
  </p:cSld>
  <p:clrMapOvr>
    <a:masterClrMapping/>
  </p:clrMapOvr>
  <p:transition spd="med">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4" y="228600"/>
            <a:ext cx="8270875" cy="6324599"/>
          </a:xfrm>
        </p:spPr>
        <p:style>
          <a:lnRef idx="1">
            <a:schemeClr val="accent3"/>
          </a:lnRef>
          <a:fillRef idx="2">
            <a:schemeClr val="accent3"/>
          </a:fillRef>
          <a:effectRef idx="1">
            <a:schemeClr val="accent3"/>
          </a:effectRef>
          <a:fontRef idx="minor">
            <a:schemeClr val="dk1"/>
          </a:fontRef>
        </p:style>
        <p:txBody>
          <a:bodyPr/>
          <a:lstStyle/>
          <a:p>
            <a:pPr>
              <a:buNone/>
            </a:pPr>
            <a:r>
              <a:rPr lang="id-ID" sz="2400" dirty="0" smtClean="0"/>
              <a:t>    Lima besar negara dengan jumlah penduduk terbesar adalah China, India, USA, Indonesia, dan Brazil. Tetapi masyarakat dunia pun tahu bahwa saat ini, dengan jumlah penduduknya yang sangat besar itu pun China tetap menjadi negara maju dan terdepan dalam perekonomian. Demikian pula dengan India dan USA. Namun sebaliknya, banyak wilayah dengan jumlah penduduk kecil, wilayah luas, dan SDA yang melimpah tetapi terbelakang, miskin, bahkan kelaparan. Contoh paling dekat adalah Papua.Tanah Papua memiliki kekayaan alam yang melimpah. Tanah Papua kaya akan sumber daya hutan, laut/sungai, pertambangan mineral, minyak bumi, gas alam, bahkan gunung emas. Jumlah penduduknya pun kecil. Tapi apa yang terjadi di sana? Masyarakatnya hidup dalam keterbelakangan, bahkan mengalami kelaparan dan gizi buruk.</a:t>
            </a:r>
            <a:endParaRPr lang="id-ID"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04801"/>
            <a:ext cx="7848600" cy="5791200"/>
          </a:xfrm>
        </p:spPr>
        <p:txBody>
          <a:bodyPr/>
          <a:lstStyle/>
          <a:p>
            <a:r>
              <a:rPr lang="id-ID" sz="2800" dirty="0" smtClean="0"/>
              <a:t>Jika dicermati lebih dalam, sesungguhnya isu “telah terjadi over populasi dunia” adalah isu yang sengaja digulirkan sebagai bagian dari agenda politik negara-negara kapitalis. Dengan menggulirkan isu tersebut, mereka berusaha untuk menutupi penyebab terjadinya bencana global,kelaparan, kerusakan lingkungan, ketimpangan sosial, dan lainnya yang sebenarnya; yaitu </a:t>
            </a:r>
            <a:r>
              <a:rPr lang="id-ID" sz="2800" dirty="0" smtClean="0">
                <a:solidFill>
                  <a:srgbClr val="FFFF00"/>
                </a:solidFill>
              </a:rPr>
              <a:t>eksploitasi mereka dalam mengambil kekayaan alam</a:t>
            </a:r>
            <a:r>
              <a:rPr lang="id-ID" sz="2800" dirty="0" smtClean="0"/>
              <a:t>, </a:t>
            </a:r>
            <a:r>
              <a:rPr lang="id-ID" sz="2800" dirty="0" smtClean="0">
                <a:solidFill>
                  <a:srgbClr val="FFFF00"/>
                </a:solidFill>
              </a:rPr>
              <a:t>untuk memenuhi gaya hidup mereka yang konsumtif, upaya pemiskinan dan eksploitasi yang terang-terangan oleh Barat.</a:t>
            </a:r>
            <a:endParaRPr lang="id-ID" sz="2800" dirty="0">
              <a:solidFill>
                <a:srgbClr val="FFFF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17500" y="142881"/>
            <a:ext cx="7048500" cy="830997"/>
          </a:xfrm>
          <a:prstGeom prst="rect">
            <a:avLst/>
          </a:prstGeom>
          <a:noFill/>
          <a:ln w="9525">
            <a:noFill/>
            <a:miter lim="800000"/>
            <a:headEnd/>
            <a:tailEnd/>
          </a:ln>
        </p:spPr>
        <p:txBody>
          <a:bodyPr wrap="square">
            <a:spAutoFit/>
          </a:bodyPr>
          <a:lstStyle/>
          <a:p>
            <a:r>
              <a:rPr lang="id-ID" sz="2400" b="1" dirty="0" smtClean="0">
                <a:latin typeface="Calibri" pitchFamily="34" charset="0"/>
              </a:rPr>
              <a:t>Negeri Ini Memiliki </a:t>
            </a:r>
            <a:endParaRPr lang="en-US" sz="2400" b="1" dirty="0" smtClean="0">
              <a:latin typeface="Calibri" pitchFamily="34" charset="0"/>
            </a:endParaRPr>
          </a:p>
          <a:p>
            <a:r>
              <a:rPr lang="id-ID" sz="2400" b="1" dirty="0" smtClean="0">
                <a:latin typeface="Calibri" pitchFamily="34" charset="0"/>
              </a:rPr>
              <a:t>Kekayaan Alam Yang Melimpah</a:t>
            </a:r>
            <a:endParaRPr lang="en-US" sz="2400" b="1" dirty="0">
              <a:latin typeface="Calibri" pitchFamily="34" charset="0"/>
            </a:endParaRPr>
          </a:p>
        </p:txBody>
      </p:sp>
      <p:sp>
        <p:nvSpPr>
          <p:cNvPr id="5" name="TextBox 4"/>
          <p:cNvSpPr txBox="1">
            <a:spLocks noChangeArrowheads="1"/>
          </p:cNvSpPr>
          <p:nvPr/>
        </p:nvSpPr>
        <p:spPr bwMode="auto">
          <a:xfrm>
            <a:off x="4427985" y="548680"/>
            <a:ext cx="4749882" cy="607550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marL="514350" indent="-514350">
              <a:buFont typeface="Arial" pitchFamily="34" charset="0"/>
              <a:buChar char="•"/>
            </a:pPr>
            <a:r>
              <a:rPr lang="en-US" sz="2400" dirty="0">
                <a:latin typeface="Verdana" pitchFamily="34" charset="0"/>
              </a:rPr>
              <a:t>Areal </a:t>
            </a:r>
            <a:r>
              <a:rPr lang="en-US" sz="2400" dirty="0" err="1">
                <a:latin typeface="Verdana" pitchFamily="34" charset="0"/>
              </a:rPr>
              <a:t>hutan</a:t>
            </a:r>
            <a:r>
              <a:rPr lang="en-US" sz="2400" dirty="0">
                <a:latin typeface="Verdana" pitchFamily="34" charset="0"/>
              </a:rPr>
              <a:t> paling </a:t>
            </a:r>
            <a:r>
              <a:rPr lang="en-US" sz="2400" dirty="0" err="1">
                <a:latin typeface="Verdana" pitchFamily="34" charset="0"/>
              </a:rPr>
              <a:t>luas</a:t>
            </a:r>
            <a:r>
              <a:rPr lang="en-US" sz="2400" dirty="0">
                <a:latin typeface="Verdana" pitchFamily="34" charset="0"/>
              </a:rPr>
              <a:t> </a:t>
            </a:r>
            <a:r>
              <a:rPr lang="en-US" sz="2400" dirty="0" err="1">
                <a:latin typeface="Verdana" pitchFamily="34" charset="0"/>
              </a:rPr>
              <a:t>di</a:t>
            </a:r>
            <a:r>
              <a:rPr lang="en-US" sz="2400" dirty="0">
                <a:latin typeface="Verdana" pitchFamily="34" charset="0"/>
              </a:rPr>
              <a:t> </a:t>
            </a:r>
            <a:r>
              <a:rPr lang="en-US" sz="2400" dirty="0" err="1">
                <a:latin typeface="Verdana" pitchFamily="34" charset="0"/>
              </a:rPr>
              <a:t>dunia</a:t>
            </a:r>
            <a:endParaRPr lang="en-US" sz="2400" dirty="0">
              <a:latin typeface="Verdana" pitchFamily="34" charset="0"/>
            </a:endParaRPr>
          </a:p>
          <a:p>
            <a:pPr marL="514350" indent="-514350">
              <a:spcBef>
                <a:spcPct val="30000"/>
              </a:spcBef>
              <a:buClr>
                <a:schemeClr val="bg2"/>
              </a:buClr>
              <a:buFont typeface="Arial" pitchFamily="34" charset="0"/>
              <a:buChar char="•"/>
            </a:pPr>
            <a:r>
              <a:rPr lang="en-US" sz="2400" dirty="0" err="1">
                <a:latin typeface="Verdana" pitchFamily="34" charset="0"/>
              </a:rPr>
              <a:t>Tanahnya</a:t>
            </a:r>
            <a:r>
              <a:rPr lang="en-US" sz="2400" dirty="0">
                <a:latin typeface="Verdana" pitchFamily="34" charset="0"/>
              </a:rPr>
              <a:t> </a:t>
            </a:r>
            <a:r>
              <a:rPr lang="en-US" sz="2400" dirty="0" err="1">
                <a:latin typeface="Verdana" pitchFamily="34" charset="0"/>
              </a:rPr>
              <a:t>subur</a:t>
            </a:r>
            <a:r>
              <a:rPr lang="en-US" sz="2400" dirty="0">
                <a:latin typeface="Verdana" pitchFamily="34" charset="0"/>
              </a:rPr>
              <a:t>, </a:t>
            </a:r>
            <a:r>
              <a:rPr lang="en-US" sz="2400" dirty="0" err="1">
                <a:latin typeface="Verdana" pitchFamily="34" charset="0"/>
              </a:rPr>
              <a:t>alamnya</a:t>
            </a:r>
            <a:r>
              <a:rPr lang="en-US" sz="2400" dirty="0">
                <a:latin typeface="Verdana" pitchFamily="34" charset="0"/>
              </a:rPr>
              <a:t> </a:t>
            </a:r>
            <a:r>
              <a:rPr lang="en-US" sz="2400" dirty="0" err="1">
                <a:latin typeface="Verdana" pitchFamily="34" charset="0"/>
              </a:rPr>
              <a:t>indah</a:t>
            </a:r>
            <a:endParaRPr lang="en-US" sz="2400" dirty="0">
              <a:latin typeface="Verdana" pitchFamily="34" charset="0"/>
            </a:endParaRPr>
          </a:p>
          <a:p>
            <a:pPr marL="514350" indent="-514350">
              <a:spcBef>
                <a:spcPct val="30000"/>
              </a:spcBef>
              <a:buClr>
                <a:schemeClr val="bg2"/>
              </a:buClr>
              <a:buFont typeface="Arial" pitchFamily="34" charset="0"/>
              <a:buChar char="•"/>
            </a:pPr>
            <a:r>
              <a:rPr lang="en-US" sz="2400" dirty="0" err="1">
                <a:latin typeface="Verdana" pitchFamily="34" charset="0"/>
              </a:rPr>
              <a:t>Potensi</a:t>
            </a:r>
            <a:r>
              <a:rPr lang="en-US" sz="2400" dirty="0">
                <a:latin typeface="Verdana" pitchFamily="34" charset="0"/>
              </a:rPr>
              <a:t> </a:t>
            </a:r>
            <a:r>
              <a:rPr lang="en-US" sz="2400" dirty="0" err="1">
                <a:latin typeface="Verdana" pitchFamily="34" charset="0"/>
              </a:rPr>
              <a:t>kekayaan</a:t>
            </a:r>
            <a:r>
              <a:rPr lang="en-US" sz="2400" dirty="0">
                <a:latin typeface="Verdana" pitchFamily="34" charset="0"/>
              </a:rPr>
              <a:t> </a:t>
            </a:r>
            <a:r>
              <a:rPr lang="en-US" sz="2400" dirty="0" err="1">
                <a:latin typeface="Verdana" pitchFamily="34" charset="0"/>
              </a:rPr>
              <a:t>laut</a:t>
            </a:r>
            <a:r>
              <a:rPr lang="en-US" sz="2400" dirty="0">
                <a:latin typeface="Verdana" pitchFamily="34" charset="0"/>
              </a:rPr>
              <a:t> </a:t>
            </a:r>
            <a:r>
              <a:rPr lang="en-US" sz="2400" dirty="0" smtClean="0">
                <a:latin typeface="Verdana" pitchFamily="34" charset="0"/>
              </a:rPr>
              <a:t>(</a:t>
            </a:r>
            <a:r>
              <a:rPr lang="en-US" sz="2400" dirty="0">
                <a:latin typeface="Verdana" pitchFamily="34" charset="0"/>
              </a:rPr>
              <a:t>6,4 </a:t>
            </a:r>
            <a:r>
              <a:rPr lang="en-US" sz="2400" dirty="0" err="1">
                <a:latin typeface="Verdana" pitchFamily="34" charset="0"/>
              </a:rPr>
              <a:t>juta</a:t>
            </a:r>
            <a:r>
              <a:rPr lang="en-US" sz="2400" dirty="0">
                <a:latin typeface="Verdana" pitchFamily="34" charset="0"/>
              </a:rPr>
              <a:t> ton </a:t>
            </a:r>
            <a:r>
              <a:rPr lang="en-US" sz="2400" dirty="0" err="1">
                <a:latin typeface="Verdana" pitchFamily="34" charset="0"/>
              </a:rPr>
              <a:t>ikan</a:t>
            </a:r>
            <a:r>
              <a:rPr lang="en-US" sz="2400" dirty="0">
                <a:latin typeface="Verdana" pitchFamily="34" charset="0"/>
              </a:rPr>
              <a:t>, </a:t>
            </a:r>
            <a:r>
              <a:rPr lang="en-US" sz="2400" dirty="0" err="1">
                <a:latin typeface="Verdana" pitchFamily="34" charset="0"/>
              </a:rPr>
              <a:t>mutiara</a:t>
            </a:r>
            <a:r>
              <a:rPr lang="en-US" sz="2400" dirty="0">
                <a:latin typeface="Verdana" pitchFamily="34" charset="0"/>
              </a:rPr>
              <a:t>, </a:t>
            </a:r>
            <a:r>
              <a:rPr lang="en-US" sz="2400" dirty="0" err="1">
                <a:latin typeface="Verdana" pitchFamily="34" charset="0"/>
              </a:rPr>
              <a:t>minyak</a:t>
            </a:r>
            <a:r>
              <a:rPr lang="en-US" sz="2400" dirty="0">
                <a:latin typeface="Verdana" pitchFamily="34" charset="0"/>
              </a:rPr>
              <a:t> </a:t>
            </a:r>
            <a:r>
              <a:rPr lang="en-US" sz="2400" dirty="0" err="1">
                <a:latin typeface="Verdana" pitchFamily="34" charset="0"/>
              </a:rPr>
              <a:t>dan</a:t>
            </a:r>
            <a:r>
              <a:rPr lang="en-US" sz="2400" dirty="0">
                <a:latin typeface="Verdana" pitchFamily="34" charset="0"/>
              </a:rPr>
              <a:t> mineral lain)</a:t>
            </a:r>
          </a:p>
          <a:p>
            <a:pPr marL="514350" indent="-514350">
              <a:spcBef>
                <a:spcPct val="30000"/>
              </a:spcBef>
              <a:buClr>
                <a:schemeClr val="bg2"/>
              </a:buClr>
              <a:buFont typeface="Arial" pitchFamily="34" charset="0"/>
              <a:buChar char="•"/>
            </a:pPr>
            <a:r>
              <a:rPr lang="en-US" sz="2400" dirty="0">
                <a:latin typeface="Verdana" pitchFamily="34" charset="0"/>
              </a:rPr>
              <a:t>Di </a:t>
            </a:r>
            <a:r>
              <a:rPr lang="en-US" sz="2400" dirty="0" err="1">
                <a:latin typeface="Verdana" pitchFamily="34" charset="0"/>
              </a:rPr>
              <a:t>darat</a:t>
            </a:r>
            <a:r>
              <a:rPr lang="en-US" sz="2400" dirty="0">
                <a:latin typeface="Verdana" pitchFamily="34" charset="0"/>
              </a:rPr>
              <a:t> </a:t>
            </a:r>
            <a:r>
              <a:rPr lang="en-US" sz="2400" dirty="0" err="1">
                <a:latin typeface="Verdana" pitchFamily="34" charset="0"/>
              </a:rPr>
              <a:t>terkandung</a:t>
            </a:r>
            <a:r>
              <a:rPr lang="en-US" sz="2400" dirty="0">
                <a:latin typeface="Verdana" pitchFamily="34" charset="0"/>
              </a:rPr>
              <a:t> </a:t>
            </a:r>
            <a:r>
              <a:rPr lang="en-US" sz="2400" dirty="0" err="1">
                <a:latin typeface="Verdana" pitchFamily="34" charset="0"/>
              </a:rPr>
              <a:t>barang</a:t>
            </a:r>
            <a:r>
              <a:rPr lang="en-US" sz="2400" dirty="0">
                <a:latin typeface="Verdana" pitchFamily="34" charset="0"/>
              </a:rPr>
              <a:t> </a:t>
            </a:r>
            <a:r>
              <a:rPr lang="en-US" sz="2400" dirty="0" err="1">
                <a:latin typeface="Verdana" pitchFamily="34" charset="0"/>
              </a:rPr>
              <a:t>tambang</a:t>
            </a:r>
            <a:r>
              <a:rPr lang="en-US" sz="2400" dirty="0">
                <a:latin typeface="Verdana" pitchFamily="34" charset="0"/>
              </a:rPr>
              <a:t> </a:t>
            </a:r>
            <a:r>
              <a:rPr lang="en-US" sz="2400" dirty="0" err="1">
                <a:latin typeface="Verdana" pitchFamily="34" charset="0"/>
              </a:rPr>
              <a:t>emas</a:t>
            </a:r>
            <a:r>
              <a:rPr lang="en-US" sz="2400" dirty="0">
                <a:latin typeface="Verdana" pitchFamily="34" charset="0"/>
              </a:rPr>
              <a:t>, </a:t>
            </a:r>
            <a:r>
              <a:rPr lang="en-US" sz="2400" dirty="0" err="1">
                <a:latin typeface="Verdana" pitchFamily="34" charset="0"/>
              </a:rPr>
              <a:t>nikel</a:t>
            </a:r>
            <a:r>
              <a:rPr lang="en-US" sz="2400" dirty="0">
                <a:latin typeface="Verdana" pitchFamily="34" charset="0"/>
              </a:rPr>
              <a:t>, </a:t>
            </a:r>
            <a:r>
              <a:rPr lang="en-US" sz="2400" dirty="0" err="1">
                <a:latin typeface="Verdana" pitchFamily="34" charset="0"/>
              </a:rPr>
              <a:t>timah</a:t>
            </a:r>
            <a:r>
              <a:rPr lang="en-US" sz="2400" dirty="0">
                <a:latin typeface="Verdana" pitchFamily="34" charset="0"/>
              </a:rPr>
              <a:t>, </a:t>
            </a:r>
            <a:r>
              <a:rPr lang="en-US" sz="2400" dirty="0" err="1">
                <a:latin typeface="Verdana" pitchFamily="34" charset="0"/>
              </a:rPr>
              <a:t>tembaga</a:t>
            </a:r>
            <a:r>
              <a:rPr lang="en-US" sz="2400" dirty="0">
                <a:latin typeface="Verdana" pitchFamily="34" charset="0"/>
              </a:rPr>
              <a:t>, </a:t>
            </a:r>
            <a:r>
              <a:rPr lang="en-US" sz="2400" dirty="0" err="1">
                <a:latin typeface="Verdana" pitchFamily="34" charset="0"/>
              </a:rPr>
              <a:t>batubara</a:t>
            </a:r>
            <a:r>
              <a:rPr lang="en-US" sz="2400" dirty="0">
                <a:latin typeface="Verdana" pitchFamily="34" charset="0"/>
              </a:rPr>
              <a:t> </a:t>
            </a:r>
            <a:r>
              <a:rPr lang="en-US" sz="2400" dirty="0" err="1">
                <a:latin typeface="Verdana" pitchFamily="34" charset="0"/>
              </a:rPr>
              <a:t>dsb</a:t>
            </a:r>
            <a:r>
              <a:rPr lang="en-US" sz="2400" dirty="0">
                <a:latin typeface="Verdana" pitchFamily="34" charset="0"/>
              </a:rPr>
              <a:t>.</a:t>
            </a:r>
          </a:p>
          <a:p>
            <a:pPr marL="514350" indent="-514350">
              <a:spcBef>
                <a:spcPct val="30000"/>
              </a:spcBef>
              <a:buClr>
                <a:schemeClr val="bg2"/>
              </a:buClr>
              <a:buFont typeface="Arial" pitchFamily="34" charset="0"/>
              <a:buChar char="•"/>
            </a:pPr>
            <a:r>
              <a:rPr lang="en-US" sz="2400" dirty="0">
                <a:latin typeface="Verdana" pitchFamily="34" charset="0"/>
              </a:rPr>
              <a:t>Di </a:t>
            </a:r>
            <a:r>
              <a:rPr lang="en-US" sz="2400" dirty="0" err="1">
                <a:latin typeface="Verdana" pitchFamily="34" charset="0"/>
              </a:rPr>
              <a:t>bawah</a:t>
            </a:r>
            <a:r>
              <a:rPr lang="en-US" sz="2400" dirty="0">
                <a:latin typeface="Verdana" pitchFamily="34" charset="0"/>
              </a:rPr>
              <a:t> </a:t>
            </a:r>
            <a:r>
              <a:rPr lang="en-US" sz="2400" dirty="0" err="1">
                <a:latin typeface="Verdana" pitchFamily="34" charset="0"/>
              </a:rPr>
              <a:t>perut</a:t>
            </a:r>
            <a:r>
              <a:rPr lang="en-US" sz="2400" dirty="0">
                <a:latin typeface="Verdana" pitchFamily="34" charset="0"/>
              </a:rPr>
              <a:t> </a:t>
            </a:r>
            <a:r>
              <a:rPr lang="en-US" sz="2400" dirty="0" err="1">
                <a:latin typeface="Verdana" pitchFamily="34" charset="0"/>
              </a:rPr>
              <a:t>bumi</a:t>
            </a:r>
            <a:r>
              <a:rPr lang="en-US" sz="2400" dirty="0">
                <a:latin typeface="Verdana" pitchFamily="34" charset="0"/>
              </a:rPr>
              <a:t> </a:t>
            </a:r>
            <a:r>
              <a:rPr lang="en-US" sz="2400" dirty="0" err="1">
                <a:latin typeface="Verdana" pitchFamily="34" charset="0"/>
              </a:rPr>
              <a:t>tersimpan</a:t>
            </a:r>
            <a:r>
              <a:rPr lang="en-US" sz="2400" dirty="0">
                <a:latin typeface="Verdana" pitchFamily="34" charset="0"/>
              </a:rPr>
              <a:t> gas </a:t>
            </a:r>
            <a:r>
              <a:rPr lang="en-US" sz="2400" dirty="0" err="1">
                <a:latin typeface="Verdana" pitchFamily="34" charset="0"/>
              </a:rPr>
              <a:t>dan</a:t>
            </a:r>
            <a:r>
              <a:rPr lang="en-US" sz="2400" dirty="0">
                <a:latin typeface="Verdana" pitchFamily="34" charset="0"/>
              </a:rPr>
              <a:t> </a:t>
            </a:r>
            <a:r>
              <a:rPr lang="en-US" sz="2400" dirty="0" err="1">
                <a:latin typeface="Verdana" pitchFamily="34" charset="0"/>
              </a:rPr>
              <a:t>minyak</a:t>
            </a:r>
            <a:r>
              <a:rPr lang="en-US" sz="2400" dirty="0">
                <a:latin typeface="Verdana" pitchFamily="34" charset="0"/>
              </a:rPr>
              <a:t> yang </a:t>
            </a:r>
            <a:r>
              <a:rPr lang="en-US" sz="2400" dirty="0" err="1">
                <a:latin typeface="Verdana" pitchFamily="34" charset="0"/>
              </a:rPr>
              <a:t>cukup</a:t>
            </a:r>
            <a:r>
              <a:rPr lang="en-US" sz="2400" dirty="0">
                <a:latin typeface="Verdana" pitchFamily="34" charset="0"/>
              </a:rPr>
              <a:t> </a:t>
            </a:r>
            <a:r>
              <a:rPr lang="en-US" sz="2400" dirty="0" err="1">
                <a:latin typeface="Verdana" pitchFamily="34" charset="0"/>
              </a:rPr>
              <a:t>besar</a:t>
            </a:r>
            <a:endParaRPr lang="en-US" sz="2400" dirty="0">
              <a:latin typeface="Verdana" pitchFamily="34" charset="0"/>
            </a:endParaRPr>
          </a:p>
        </p:txBody>
      </p:sp>
      <p:sp>
        <p:nvSpPr>
          <p:cNvPr id="6" name="Rectangle 5"/>
          <p:cNvSpPr>
            <a:spLocks noChangeArrowheads="1"/>
          </p:cNvSpPr>
          <p:nvPr/>
        </p:nvSpPr>
        <p:spPr bwMode="auto">
          <a:xfrm>
            <a:off x="323528" y="5229200"/>
            <a:ext cx="2178645" cy="1323439"/>
          </a:xfrm>
          <a:prstGeom prst="rect">
            <a:avLst/>
          </a:prstGeom>
          <a:noFill/>
          <a:ln w="9525">
            <a:noFill/>
            <a:miter lim="800000"/>
            <a:headEnd/>
            <a:tailEnd/>
          </a:ln>
        </p:spPr>
        <p:txBody>
          <a:bodyPr wrap="square">
            <a:spAutoFit/>
          </a:bodyPr>
          <a:lstStyle/>
          <a:p>
            <a:pPr algn="ctr"/>
            <a:r>
              <a:rPr lang="en-US" sz="1600" dirty="0" err="1">
                <a:latin typeface="Calibri" pitchFamily="34" charset="0"/>
              </a:rPr>
              <a:t>Luas</a:t>
            </a:r>
            <a:r>
              <a:rPr lang="en-US" sz="1600" dirty="0">
                <a:latin typeface="Calibri" pitchFamily="34" charset="0"/>
              </a:rPr>
              <a:t> </a:t>
            </a:r>
            <a:r>
              <a:rPr lang="en-US" sz="1600" dirty="0" err="1">
                <a:latin typeface="Calibri" pitchFamily="34" charset="0"/>
              </a:rPr>
              <a:t>hutan</a:t>
            </a:r>
            <a:r>
              <a:rPr lang="en-US" sz="1600" dirty="0">
                <a:latin typeface="Calibri" pitchFamily="34" charset="0"/>
              </a:rPr>
              <a:t> yang </a:t>
            </a:r>
            <a:r>
              <a:rPr lang="en-US" sz="1600" dirty="0" err="1">
                <a:latin typeface="Calibri" pitchFamily="34" charset="0"/>
              </a:rPr>
              <a:t>tersisa</a:t>
            </a:r>
            <a:r>
              <a:rPr lang="en-US" sz="1600" dirty="0">
                <a:latin typeface="Calibri" pitchFamily="34" charset="0"/>
              </a:rPr>
              <a:t> </a:t>
            </a:r>
            <a:r>
              <a:rPr lang="en-US" sz="1600" dirty="0" err="1">
                <a:latin typeface="Calibri" pitchFamily="34" charset="0"/>
              </a:rPr>
              <a:t>di</a:t>
            </a:r>
            <a:r>
              <a:rPr lang="en-US" sz="1600" dirty="0">
                <a:latin typeface="Calibri" pitchFamily="34" charset="0"/>
              </a:rPr>
              <a:t> Indonesia </a:t>
            </a:r>
            <a:r>
              <a:rPr lang="en-US" sz="1600" dirty="0" err="1">
                <a:latin typeface="Calibri" pitchFamily="34" charset="0"/>
              </a:rPr>
              <a:t>pada</a:t>
            </a:r>
            <a:r>
              <a:rPr lang="en-US" sz="1600" dirty="0">
                <a:latin typeface="Calibri" pitchFamily="34" charset="0"/>
              </a:rPr>
              <a:t> </a:t>
            </a:r>
            <a:r>
              <a:rPr lang="en-US" sz="1600" dirty="0" err="1">
                <a:latin typeface="Calibri" pitchFamily="34" charset="0"/>
              </a:rPr>
              <a:t>tahun</a:t>
            </a:r>
            <a:r>
              <a:rPr lang="en-US" sz="1600" dirty="0">
                <a:latin typeface="Calibri" pitchFamily="34" charset="0"/>
              </a:rPr>
              <a:t> 2010  </a:t>
            </a:r>
            <a:r>
              <a:rPr lang="en-US" sz="1600" dirty="0" err="1">
                <a:latin typeface="Calibri" pitchFamily="34" charset="0"/>
              </a:rPr>
              <a:t>sekitar</a:t>
            </a:r>
            <a:r>
              <a:rPr lang="en-US" sz="1600" dirty="0">
                <a:latin typeface="Calibri" pitchFamily="34" charset="0"/>
              </a:rPr>
              <a:t> </a:t>
            </a:r>
            <a:r>
              <a:rPr lang="en-US" sz="1600" b="1" dirty="0"/>
              <a:t>94.432.000 Ha</a:t>
            </a:r>
            <a:r>
              <a:rPr lang="en-US" sz="1600" dirty="0"/>
              <a:t> </a:t>
            </a:r>
          </a:p>
          <a:p>
            <a:pPr algn="ctr"/>
            <a:r>
              <a:rPr lang="en-US" sz="1600" dirty="0"/>
              <a:t>(World Bank)</a:t>
            </a:r>
            <a:endParaRPr lang="en-US" sz="1600" dirty="0">
              <a:latin typeface="Calibri" pitchFamily="34" charset="0"/>
            </a:endParaRPr>
          </a:p>
        </p:txBody>
      </p:sp>
      <p:pic>
        <p:nvPicPr>
          <p:cNvPr id="7" name="Picture 2" descr="http://2.bp.blogspot.com/_iS-RC_Lk10I/TRNTmL9ORwI/AAAAAAAAAHc/HHeyHPd44mE/s1600/sumatran-forest-mountain.jpg"/>
          <p:cNvPicPr>
            <a:picLocks noChangeAspect="1" noChangeArrowheads="1"/>
          </p:cNvPicPr>
          <p:nvPr/>
        </p:nvPicPr>
        <p:blipFill>
          <a:blip r:embed="rId2" cstate="print"/>
          <a:srcRect/>
          <a:stretch>
            <a:fillRect/>
          </a:stretch>
        </p:blipFill>
        <p:spPr bwMode="auto">
          <a:xfrm>
            <a:off x="251520" y="908720"/>
            <a:ext cx="2011236" cy="1405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descr="http://www.banggaindonesia.com/v2/wp-content/uploads/2012/02/tanah-subur.jpg"/>
          <p:cNvPicPr>
            <a:picLocks noChangeAspect="1" noChangeArrowheads="1"/>
          </p:cNvPicPr>
          <p:nvPr/>
        </p:nvPicPr>
        <p:blipFill>
          <a:blip r:embed="rId3" cstate="print"/>
          <a:srcRect/>
          <a:stretch>
            <a:fillRect/>
          </a:stretch>
        </p:blipFill>
        <p:spPr bwMode="auto">
          <a:xfrm>
            <a:off x="251520" y="3789040"/>
            <a:ext cx="1872208" cy="1339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descr="http://www.lensaindonesia.com/uploads/1/2011/12/photo_1268929356365-1-0.jpg"/>
          <p:cNvPicPr>
            <a:picLocks noChangeAspect="1" noChangeArrowheads="1"/>
          </p:cNvPicPr>
          <p:nvPr/>
        </p:nvPicPr>
        <p:blipFill>
          <a:blip r:embed="rId4" cstate="print"/>
          <a:srcRect/>
          <a:stretch>
            <a:fillRect/>
          </a:stretch>
        </p:blipFill>
        <p:spPr bwMode="auto">
          <a:xfrm>
            <a:off x="179512" y="2276872"/>
            <a:ext cx="2444235"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8" descr="http://www.indonesiafinancetoday.com/gallery/post/ODE2YTkxNmMzODdmOTA4ODMyMDdiMzc3ZDA2NzE1ODkuanBn"/>
          <p:cNvPicPr>
            <a:picLocks noChangeAspect="1" noChangeArrowheads="1"/>
          </p:cNvPicPr>
          <p:nvPr/>
        </p:nvPicPr>
        <p:blipFill>
          <a:blip r:embed="rId5" cstate="print"/>
          <a:srcRect/>
          <a:stretch>
            <a:fillRect/>
          </a:stretch>
        </p:blipFill>
        <p:spPr bwMode="auto">
          <a:xfrm>
            <a:off x="2267744" y="980728"/>
            <a:ext cx="2160240" cy="1341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descr="http://4.bp.blogspot.com/_DFjIkoLEX-M/TGPIV6yL6CI/AAAAAAAABdo/CG_n8Sb2Qw0/s1600/tambang_minyak.jpg"/>
          <p:cNvPicPr>
            <a:picLocks noChangeAspect="1" noChangeArrowheads="1"/>
          </p:cNvPicPr>
          <p:nvPr/>
        </p:nvPicPr>
        <p:blipFill>
          <a:blip r:embed="rId6" cstate="print"/>
          <a:srcRect/>
          <a:stretch>
            <a:fillRect/>
          </a:stretch>
        </p:blipFill>
        <p:spPr bwMode="auto">
          <a:xfrm>
            <a:off x="2555776" y="2276872"/>
            <a:ext cx="1937139" cy="15121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heckerboard(across)">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nodeType="clickEffect">
                                  <p:stCondLst>
                                    <p:cond delay="200"/>
                                  </p:stCondLst>
                                  <p:childTnLst>
                                    <p:anim calcmode="lin" valueType="num">
                                      <p:cBhvr additive="base">
                                        <p:cTn id="16" dur="300"/>
                                        <p:tgtEl>
                                          <p:spTgt spid="7"/>
                                        </p:tgtEl>
                                        <p:attrNameLst>
                                          <p:attrName>ppt_x</p:attrName>
                                        </p:attrNameLst>
                                      </p:cBhvr>
                                      <p:tavLst>
                                        <p:tav tm="0">
                                          <p:val>
                                            <p:strVal val="ppt_x"/>
                                          </p:val>
                                        </p:tav>
                                        <p:tav tm="100000">
                                          <p:val>
                                            <p:strVal val="ppt_x"/>
                                          </p:val>
                                        </p:tav>
                                      </p:tavLst>
                                    </p:anim>
                                    <p:anim calcmode="lin" valueType="num">
                                      <p:cBhvr additive="base">
                                        <p:cTn id="17" dur="300"/>
                                        <p:tgtEl>
                                          <p:spTgt spid="7"/>
                                        </p:tgtEl>
                                        <p:attrNameLst>
                                          <p:attrName>ppt_y</p:attrName>
                                        </p:attrNameLst>
                                      </p:cBhvr>
                                      <p:tavLst>
                                        <p:tav tm="0">
                                          <p:val>
                                            <p:strVal val="ppt_y"/>
                                          </p:val>
                                        </p:tav>
                                        <p:tav tm="100000">
                                          <p:val>
                                            <p:strVal val="1+ppt_h/2"/>
                                          </p:val>
                                        </p:tav>
                                      </p:tavLst>
                                    </p:anim>
                                    <p:set>
                                      <p:cBhvr>
                                        <p:cTn id="18" dur="1" fill="hold">
                                          <p:stCondLst>
                                            <p:cond delay="299"/>
                                          </p:stCondLst>
                                        </p:cTn>
                                        <p:tgtEl>
                                          <p:spTgt spid="7"/>
                                        </p:tgtEl>
                                        <p:attrNameLst>
                                          <p:attrName>style.visibility</p:attrName>
                                        </p:attrNameLst>
                                      </p:cBhvr>
                                      <p:to>
                                        <p:strVal val="hidden"/>
                                      </p:to>
                                    </p:set>
                                  </p:childTnLst>
                                </p:cTn>
                              </p:par>
                              <p:par>
                                <p:cTn id="19" presetID="2" presetClass="exit" presetSubtype="4" fill="hold" grpId="0"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par>
                                <p:cTn id="23" presetID="5" presetClass="entr" presetSubtype="1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checkerboard(across)">
                                      <p:cBhvr>
                                        <p:cTn id="25" dur="500"/>
                                        <p:tgtEl>
                                          <p:spTgt spid="5">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checkerboard(across)">
                                      <p:cBhvr>
                                        <p:cTn id="33" dur="500"/>
                                        <p:tgtEl>
                                          <p:spTgt spid="5">
                                            <p:txEl>
                                              <p:pRg st="2" end="2"/>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2000"/>
                                        <p:tgtEl>
                                          <p:spTgt spid="9"/>
                                        </p:tgtEl>
                                      </p:cBhvr>
                                    </p:animEffect>
                                  </p:childTnLst>
                                </p:cTn>
                              </p:par>
                              <p:par>
                                <p:cTn id="37" presetID="8" presetClass="exit" presetSubtype="16" fill="hold" nodeType="withEffect">
                                  <p:stCondLst>
                                    <p:cond delay="0"/>
                                  </p:stCondLst>
                                  <p:childTnLst>
                                    <p:animEffect transition="out" filter="diamond(in)">
                                      <p:cBhvr>
                                        <p:cTn id="38" dur="2000"/>
                                        <p:tgtEl>
                                          <p:spTgt spid="8"/>
                                        </p:tgtEl>
                                      </p:cBhvr>
                                    </p:animEffect>
                                    <p:set>
                                      <p:cBhvr>
                                        <p:cTn id="39" dur="1" fill="hold">
                                          <p:stCondLst>
                                            <p:cond delay="1999"/>
                                          </p:stCondLst>
                                        </p:cTn>
                                        <p:tgtEl>
                                          <p:spTgt spid="8"/>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5">
                                            <p:txEl>
                                              <p:pRg st="3" end="3"/>
                                            </p:txEl>
                                          </p:spTgt>
                                        </p:tgtEl>
                                        <p:attrNameLst>
                                          <p:attrName>style.visibility</p:attrName>
                                        </p:attrNameLst>
                                      </p:cBhvr>
                                      <p:to>
                                        <p:strVal val="visible"/>
                                      </p:to>
                                    </p:set>
                                    <p:animEffect transition="in" filter="checkerboard(across)">
                                      <p:cBhvr>
                                        <p:cTn id="44" dur="500"/>
                                        <p:tgtEl>
                                          <p:spTgt spid="5">
                                            <p:txEl>
                                              <p:pRg st="3" end="3"/>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2000"/>
                                        <p:tgtEl>
                                          <p:spTgt spid="10"/>
                                        </p:tgtEl>
                                      </p:cBhvr>
                                    </p:animEffect>
                                  </p:childTnLst>
                                </p:cTn>
                              </p:par>
                              <p:par>
                                <p:cTn id="48" presetID="2" presetClass="exit" presetSubtype="8" fill="hold" nodeType="withEffect">
                                  <p:stCondLst>
                                    <p:cond delay="0"/>
                                  </p:stCondLst>
                                  <p:childTnLst>
                                    <p:anim calcmode="lin" valueType="num">
                                      <p:cBhvr additive="base">
                                        <p:cTn id="49" dur="500"/>
                                        <p:tgtEl>
                                          <p:spTgt spid="9"/>
                                        </p:tgtEl>
                                        <p:attrNameLst>
                                          <p:attrName>ppt_x</p:attrName>
                                        </p:attrNameLst>
                                      </p:cBhvr>
                                      <p:tavLst>
                                        <p:tav tm="0">
                                          <p:val>
                                            <p:strVal val="ppt_x"/>
                                          </p:val>
                                        </p:tav>
                                        <p:tav tm="100000">
                                          <p:val>
                                            <p:strVal val="0-ppt_w/2"/>
                                          </p:val>
                                        </p:tav>
                                      </p:tavLst>
                                    </p:anim>
                                    <p:anim calcmode="lin" valueType="num">
                                      <p:cBhvr additive="base">
                                        <p:cTn id="50" dur="500"/>
                                        <p:tgtEl>
                                          <p:spTgt spid="9"/>
                                        </p:tgtEl>
                                        <p:attrNameLst>
                                          <p:attrName>ppt_y</p:attrName>
                                        </p:attrNameLst>
                                      </p:cBhvr>
                                      <p:tavLst>
                                        <p:tav tm="0">
                                          <p:val>
                                            <p:strVal val="ppt_y"/>
                                          </p:val>
                                        </p:tav>
                                        <p:tav tm="100000">
                                          <p:val>
                                            <p:strVal val="ppt_y"/>
                                          </p:val>
                                        </p:tav>
                                      </p:tavLst>
                                    </p:anim>
                                    <p:set>
                                      <p:cBhvr>
                                        <p:cTn id="51" dur="1" fill="hold">
                                          <p:stCondLst>
                                            <p:cond delay="499"/>
                                          </p:stCondLst>
                                        </p:cTn>
                                        <p:tgtEl>
                                          <p:spTgt spid="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checkerboard(across)">
                                      <p:cBhvr>
                                        <p:cTn id="56" dur="500"/>
                                        <p:tgtEl>
                                          <p:spTgt spid="5">
                                            <p:txEl>
                                              <p:pRg st="4" end="4"/>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childTnLst>
                                </p:cTn>
                              </p:par>
                              <p:par>
                                <p:cTn id="60" presetID="5" presetClass="exit" presetSubtype="10" fill="hold" nodeType="withEffect">
                                  <p:stCondLst>
                                    <p:cond delay="0"/>
                                  </p:stCondLst>
                                  <p:childTnLst>
                                    <p:animEffect transition="out" filter="checkerboard(across)">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133600" y="3733800"/>
            <a:ext cx="4131733" cy="91440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65867" y="1752600"/>
            <a:ext cx="4131733" cy="762000"/>
          </a:xfrm>
          <a:solidFill>
            <a:schemeClr val="accent4">
              <a:lumMod val="50000"/>
            </a:schemeClr>
          </a:solidFill>
        </p:spPr>
        <p:txBody>
          <a:bodyPr>
            <a:normAutofit/>
          </a:bodyPr>
          <a:lstStyle/>
          <a:p>
            <a:pPr lvl="0" algn="l">
              <a:spcBef>
                <a:spcPts val="0"/>
              </a:spcBef>
              <a:defRPr/>
            </a:pPr>
            <a:r>
              <a:rPr lang="en-US" sz="2800" dirty="0" smtClean="0">
                <a:solidFill>
                  <a:srgbClr val="FFFF00"/>
                </a:solidFill>
              </a:rPr>
              <a:t>APBN-P 2012 Indonesia</a:t>
            </a:r>
          </a:p>
        </p:txBody>
      </p:sp>
      <p:sp>
        <p:nvSpPr>
          <p:cNvPr id="9" name="Rectangle 8"/>
          <p:cNvSpPr/>
          <p:nvPr/>
        </p:nvSpPr>
        <p:spPr>
          <a:xfrm>
            <a:off x="2133600" y="2667000"/>
            <a:ext cx="413173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133600" y="2627293"/>
            <a:ext cx="4191000" cy="954107"/>
          </a:xfrm>
          <a:prstGeom prst="rect">
            <a:avLst/>
          </a:prstGeom>
          <a:noFill/>
        </p:spPr>
        <p:txBody>
          <a:bodyPr wrap="square" rtlCol="0">
            <a:spAutoFit/>
          </a:bodyPr>
          <a:lstStyle/>
          <a:p>
            <a:r>
              <a:rPr lang="en-US" sz="2800" dirty="0" err="1" smtClean="0"/>
              <a:t>Penerimaan</a:t>
            </a:r>
            <a:r>
              <a:rPr lang="en-US" sz="2800" dirty="0" smtClean="0"/>
              <a:t> :</a:t>
            </a:r>
          </a:p>
          <a:p>
            <a:pPr lvl="1"/>
            <a:r>
              <a:rPr lang="en-US" sz="2800" dirty="0" err="1" smtClean="0"/>
              <a:t>Rp</a:t>
            </a:r>
            <a:r>
              <a:rPr lang="en-US" sz="2800" dirty="0" smtClean="0"/>
              <a:t>. 1.358,2 </a:t>
            </a:r>
            <a:r>
              <a:rPr lang="en-US" sz="2800" dirty="0" err="1" smtClean="0"/>
              <a:t>triliun</a:t>
            </a:r>
            <a:r>
              <a:rPr lang="en-US" sz="2800" dirty="0" smtClean="0"/>
              <a:t> </a:t>
            </a:r>
            <a:endParaRPr lang="en-US" sz="2800" dirty="0"/>
          </a:p>
        </p:txBody>
      </p:sp>
      <p:sp>
        <p:nvSpPr>
          <p:cNvPr id="11" name="TextBox 10"/>
          <p:cNvSpPr txBox="1"/>
          <p:nvPr/>
        </p:nvSpPr>
        <p:spPr>
          <a:xfrm>
            <a:off x="2095488" y="3733800"/>
            <a:ext cx="4305312" cy="1015663"/>
          </a:xfrm>
          <a:prstGeom prst="rect">
            <a:avLst/>
          </a:prstGeom>
          <a:noFill/>
        </p:spPr>
        <p:txBody>
          <a:bodyPr wrap="square" rtlCol="0">
            <a:spAutoFit/>
          </a:bodyPr>
          <a:lstStyle/>
          <a:p>
            <a:r>
              <a:rPr lang="en-US" sz="2000" b="1" dirty="0" err="1" smtClean="0"/>
              <a:t>Sumber</a:t>
            </a:r>
            <a:r>
              <a:rPr lang="en-US" sz="2000" b="1" dirty="0" smtClean="0"/>
              <a:t> </a:t>
            </a:r>
            <a:r>
              <a:rPr lang="en-US" sz="2000" b="1" dirty="0" err="1" smtClean="0"/>
              <a:t>terbesar</a:t>
            </a:r>
            <a:r>
              <a:rPr lang="en-US" sz="2000" b="1" dirty="0" smtClean="0"/>
              <a:t> </a:t>
            </a:r>
            <a:r>
              <a:rPr lang="en-US" sz="2000" b="1" dirty="0" err="1" smtClean="0"/>
              <a:t>dari</a:t>
            </a:r>
            <a:r>
              <a:rPr lang="en-US" sz="2000" b="1" dirty="0" smtClean="0"/>
              <a:t> </a:t>
            </a:r>
            <a:r>
              <a:rPr lang="en-US" sz="2000" b="1" dirty="0" err="1" smtClean="0"/>
              <a:t>Pajak</a:t>
            </a:r>
            <a:r>
              <a:rPr lang="en-US" sz="2000" b="1" dirty="0" smtClean="0"/>
              <a:t> :</a:t>
            </a:r>
          </a:p>
          <a:p>
            <a:pPr lvl="1"/>
            <a:r>
              <a:rPr lang="en-US" sz="2000" b="1" dirty="0" err="1" smtClean="0"/>
              <a:t>Pajak</a:t>
            </a:r>
            <a:r>
              <a:rPr lang="en-US" sz="2000" b="1" dirty="0" smtClean="0"/>
              <a:t>  (74.5%); </a:t>
            </a:r>
            <a:r>
              <a:rPr lang="en-US" sz="2000" b="1" dirty="0" err="1" smtClean="0"/>
              <a:t>Rp</a:t>
            </a:r>
            <a:r>
              <a:rPr lang="en-US" sz="2000" b="1" dirty="0" smtClean="0"/>
              <a:t>. 1.012</a:t>
            </a:r>
            <a:r>
              <a:rPr lang="id-ID" sz="2000" b="1" dirty="0" smtClean="0"/>
              <a:t> T</a:t>
            </a:r>
            <a:r>
              <a:rPr lang="en-US" sz="2000" b="1" dirty="0" smtClean="0">
                <a:solidFill>
                  <a:schemeClr val="bg1"/>
                </a:solidFill>
              </a:rPr>
              <a:t> </a:t>
            </a:r>
            <a:r>
              <a:rPr lang="en-US" sz="2000" b="1" dirty="0" smtClean="0"/>
              <a:t>	</a:t>
            </a:r>
            <a:endParaRPr lang="en-US" sz="2000" b="1" dirty="0"/>
          </a:p>
        </p:txBody>
      </p:sp>
      <p:sp>
        <p:nvSpPr>
          <p:cNvPr id="13" name="Rectangle 12"/>
          <p:cNvSpPr/>
          <p:nvPr/>
        </p:nvSpPr>
        <p:spPr>
          <a:xfrm>
            <a:off x="2133600" y="4724400"/>
            <a:ext cx="4131733" cy="9144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TextBox 13"/>
          <p:cNvSpPr txBox="1"/>
          <p:nvPr/>
        </p:nvSpPr>
        <p:spPr>
          <a:xfrm>
            <a:off x="2218807" y="4724401"/>
            <a:ext cx="3996267" cy="954107"/>
          </a:xfrm>
          <a:prstGeom prst="rect">
            <a:avLst/>
          </a:prstGeom>
          <a:noFill/>
        </p:spPr>
        <p:txBody>
          <a:bodyPr wrap="square" rtlCol="0">
            <a:spAutoFit/>
          </a:bodyPr>
          <a:lstStyle/>
          <a:p>
            <a:r>
              <a:rPr lang="en-US" sz="2800" b="1" dirty="0" err="1" smtClean="0"/>
              <a:t>Belanja</a:t>
            </a:r>
            <a:r>
              <a:rPr lang="en-US" sz="2800" b="1" dirty="0" smtClean="0"/>
              <a:t> Negara :</a:t>
            </a:r>
          </a:p>
          <a:p>
            <a:pPr lvl="1"/>
            <a:r>
              <a:rPr lang="en-US" sz="2800" b="1" dirty="0" err="1" smtClean="0"/>
              <a:t>Rp</a:t>
            </a:r>
            <a:r>
              <a:rPr lang="en-US" sz="2800" b="1" dirty="0" smtClean="0"/>
              <a:t>. 1.548,3 </a:t>
            </a:r>
            <a:r>
              <a:rPr lang="en-US" sz="2800" b="1" dirty="0" err="1" smtClean="0"/>
              <a:t>triliun</a:t>
            </a:r>
            <a:endParaRPr lang="en-US" sz="2800" b="1" dirty="0"/>
          </a:p>
        </p:txBody>
      </p:sp>
      <p:sp>
        <p:nvSpPr>
          <p:cNvPr id="15" name="Rectangle 14"/>
          <p:cNvSpPr/>
          <p:nvPr/>
        </p:nvSpPr>
        <p:spPr>
          <a:xfrm>
            <a:off x="2133600" y="5715000"/>
            <a:ext cx="4131733" cy="9144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TextBox 15"/>
          <p:cNvSpPr txBox="1"/>
          <p:nvPr/>
        </p:nvSpPr>
        <p:spPr>
          <a:xfrm>
            <a:off x="2290245" y="5786454"/>
            <a:ext cx="3996267" cy="830997"/>
          </a:xfrm>
          <a:prstGeom prst="rect">
            <a:avLst/>
          </a:prstGeom>
          <a:noFill/>
        </p:spPr>
        <p:txBody>
          <a:bodyPr wrap="square" rtlCol="0">
            <a:spAutoFit/>
          </a:bodyPr>
          <a:lstStyle/>
          <a:p>
            <a:r>
              <a:rPr lang="en-US" sz="2400" b="1" dirty="0" err="1" smtClean="0"/>
              <a:t>Defisit</a:t>
            </a:r>
            <a:endParaRPr lang="en-US" sz="2400" b="1" dirty="0" smtClean="0"/>
          </a:p>
          <a:p>
            <a:pPr lvl="1"/>
            <a:r>
              <a:rPr lang="en-US" sz="2400" b="1" dirty="0" err="1" smtClean="0"/>
              <a:t>Rp</a:t>
            </a:r>
            <a:r>
              <a:rPr lang="en-US" sz="2400" b="1" dirty="0" smtClean="0"/>
              <a:t>. 190,1 </a:t>
            </a:r>
            <a:r>
              <a:rPr lang="en-US" sz="2400" b="1" dirty="0" err="1" smtClean="0"/>
              <a:t>triliun</a:t>
            </a:r>
            <a:endParaRPr lang="en-US" sz="2400" b="1" dirty="0"/>
          </a:p>
        </p:txBody>
      </p:sp>
      <p:sp>
        <p:nvSpPr>
          <p:cNvPr id="26" name="TextBox 25"/>
          <p:cNvSpPr txBox="1"/>
          <p:nvPr/>
        </p:nvSpPr>
        <p:spPr>
          <a:xfrm>
            <a:off x="304800" y="228603"/>
            <a:ext cx="8227639" cy="1077218"/>
          </a:xfrm>
          <a:prstGeom prst="rect">
            <a:avLst/>
          </a:prstGeom>
          <a:noFill/>
        </p:spPr>
        <p:txBody>
          <a:bodyPr wrap="square" rtlCol="0">
            <a:spAutoFit/>
          </a:bodyPr>
          <a:lstStyle/>
          <a:p>
            <a:r>
              <a:rPr lang="en-US" sz="3200" dirty="0" err="1" smtClean="0">
                <a:solidFill>
                  <a:srgbClr val="FFFF00"/>
                </a:solidFill>
              </a:rPr>
              <a:t>Mengapa</a:t>
            </a:r>
            <a:r>
              <a:rPr lang="en-US" sz="3200" dirty="0" smtClean="0">
                <a:solidFill>
                  <a:srgbClr val="FFFF00"/>
                </a:solidFill>
              </a:rPr>
              <a:t> </a:t>
            </a:r>
            <a:r>
              <a:rPr lang="en-US" sz="3200" dirty="0" err="1" smtClean="0">
                <a:solidFill>
                  <a:srgbClr val="FFFF00"/>
                </a:solidFill>
              </a:rPr>
              <a:t>Tidak</a:t>
            </a:r>
            <a:r>
              <a:rPr lang="en-US" sz="3200" dirty="0" smtClean="0">
                <a:solidFill>
                  <a:srgbClr val="FFFF00"/>
                </a:solidFill>
              </a:rPr>
              <a:t> Sejahtera </a:t>
            </a:r>
          </a:p>
          <a:p>
            <a:r>
              <a:rPr lang="en-US" sz="3200" dirty="0" err="1" smtClean="0">
                <a:solidFill>
                  <a:srgbClr val="FFFF00"/>
                </a:solidFill>
              </a:rPr>
              <a:t>Padahal</a:t>
            </a:r>
            <a:r>
              <a:rPr lang="en-US" sz="3200" dirty="0" smtClean="0">
                <a:solidFill>
                  <a:srgbClr val="FFFF00"/>
                </a:solidFill>
              </a:rPr>
              <a:t> </a:t>
            </a:r>
            <a:r>
              <a:rPr lang="en-US" sz="3200" dirty="0" err="1" smtClean="0">
                <a:solidFill>
                  <a:srgbClr val="FFFF00"/>
                </a:solidFill>
              </a:rPr>
              <a:t>Sumber</a:t>
            </a:r>
            <a:r>
              <a:rPr lang="en-US" sz="3200" dirty="0" smtClean="0">
                <a:solidFill>
                  <a:srgbClr val="FFFF00"/>
                </a:solidFill>
              </a:rPr>
              <a:t> </a:t>
            </a:r>
            <a:r>
              <a:rPr lang="en-US" sz="3200" dirty="0" err="1" smtClean="0">
                <a:solidFill>
                  <a:srgbClr val="FFFF00"/>
                </a:solidFill>
              </a:rPr>
              <a:t>Daya</a:t>
            </a:r>
            <a:r>
              <a:rPr lang="en-US" sz="3200" dirty="0" smtClean="0">
                <a:solidFill>
                  <a:srgbClr val="FFFF00"/>
                </a:solidFill>
              </a:rPr>
              <a:t> </a:t>
            </a:r>
            <a:r>
              <a:rPr lang="en-US" sz="3200" dirty="0" err="1" smtClean="0">
                <a:solidFill>
                  <a:srgbClr val="FFFF00"/>
                </a:solidFill>
              </a:rPr>
              <a:t>Alam</a:t>
            </a:r>
            <a:r>
              <a:rPr lang="en-US" sz="3200" dirty="0" smtClean="0">
                <a:solidFill>
                  <a:srgbClr val="FFFF00"/>
                </a:solidFill>
              </a:rPr>
              <a:t> </a:t>
            </a:r>
            <a:r>
              <a:rPr lang="en-US" sz="3200" dirty="0" err="1" smtClean="0">
                <a:solidFill>
                  <a:srgbClr val="FFFF00"/>
                </a:solidFill>
              </a:rPr>
              <a:t>Melimpah</a:t>
            </a:r>
            <a:r>
              <a:rPr lang="en-US" sz="3200" dirty="0" smtClean="0">
                <a:solidFill>
                  <a:srgbClr val="FFFF00"/>
                </a:solidFill>
              </a:rPr>
              <a:t> ?</a:t>
            </a:r>
            <a:endParaRPr lang="en-US" sz="3200" dirty="0">
              <a:solidFill>
                <a:srgbClr val="FFFF00"/>
              </a:solidFill>
            </a:endParaRPr>
          </a:p>
        </p:txBody>
      </p:sp>
      <p:sp>
        <p:nvSpPr>
          <p:cNvPr id="28" name="Rectangular Callout 27"/>
          <p:cNvSpPr/>
          <p:nvPr/>
        </p:nvSpPr>
        <p:spPr>
          <a:xfrm>
            <a:off x="6874933" y="2667000"/>
            <a:ext cx="1761067" cy="1295400"/>
          </a:xfrm>
          <a:prstGeom prst="wedgeRectCallout">
            <a:avLst>
              <a:gd name="adj1" fmla="val -68984"/>
              <a:gd name="adj2" fmla="val 8049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accent2"/>
                </a:solidFill>
              </a:rPr>
              <a:t>Sumber</a:t>
            </a:r>
            <a:r>
              <a:rPr lang="en-US" b="1" dirty="0" smtClean="0">
                <a:solidFill>
                  <a:schemeClr val="accent2"/>
                </a:solidFill>
              </a:rPr>
              <a:t> </a:t>
            </a:r>
            <a:r>
              <a:rPr lang="en-US" b="1" dirty="0" err="1" smtClean="0">
                <a:solidFill>
                  <a:schemeClr val="accent2"/>
                </a:solidFill>
              </a:rPr>
              <a:t>Pendapatan</a:t>
            </a:r>
            <a:r>
              <a:rPr lang="en-US" b="1" dirty="0" smtClean="0">
                <a:solidFill>
                  <a:schemeClr val="accent2"/>
                </a:solidFill>
              </a:rPr>
              <a:t> </a:t>
            </a:r>
            <a:r>
              <a:rPr lang="en-US" b="1" dirty="0" err="1" smtClean="0">
                <a:solidFill>
                  <a:schemeClr val="accent2"/>
                </a:solidFill>
              </a:rPr>
              <a:t>Utama</a:t>
            </a:r>
            <a:r>
              <a:rPr lang="en-US" b="1" dirty="0" smtClean="0">
                <a:solidFill>
                  <a:schemeClr val="accent2"/>
                </a:solidFill>
              </a:rPr>
              <a:t> Dari PAJAK</a:t>
            </a:r>
            <a:endParaRPr lang="en-US" b="1" dirty="0">
              <a:solidFill>
                <a:schemeClr val="accent2"/>
              </a:solidFill>
            </a:endParaRPr>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20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20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2000"/>
                                        <p:tgtEl>
                                          <p:spTgt spid="1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2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linds(horizontal)">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P spid="9" grpId="0" animBg="1"/>
      <p:bldP spid="10" grpId="0"/>
      <p:bldP spid="11" grpId="0"/>
      <p:bldP spid="13" grpId="0" animBg="1"/>
      <p:bldP spid="14" grpId="0"/>
      <p:bldP spid="15" grpId="0" animBg="1"/>
      <p:bldP spid="16" grpId="0"/>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67" y="1066800"/>
            <a:ext cx="4656667" cy="4297362"/>
          </a:xfrm>
        </p:spPr>
        <p:txBody>
          <a:bodyPr>
            <a:normAutofit/>
          </a:bodyPr>
          <a:lstStyle/>
          <a:p>
            <a:pPr algn="ctr"/>
            <a:r>
              <a:rPr lang="en-US" dirty="0" err="1" smtClean="0"/>
              <a:t>Ke</a:t>
            </a:r>
            <a:r>
              <a:rPr lang="en-US" dirty="0" smtClean="0"/>
              <a:t> </a:t>
            </a:r>
            <a:r>
              <a:rPr lang="en-US" dirty="0" err="1" smtClean="0"/>
              <a:t>Mana</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Alam</a:t>
            </a:r>
            <a:r>
              <a:rPr lang="en-US" dirty="0" smtClean="0"/>
              <a:t> Di Indonesia </a:t>
            </a:r>
            <a:br>
              <a:rPr lang="en-US" dirty="0" smtClean="0"/>
            </a:br>
            <a:r>
              <a:rPr lang="en-US" sz="9600" dirty="0" smtClean="0"/>
              <a:t>?</a:t>
            </a:r>
            <a:endParaRPr lang="en-US" sz="9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5867" y="44624"/>
            <a:ext cx="1828800" cy="579120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US" sz="1800" dirty="0" smtClean="0"/>
              <a:t>Tambang Grasberg yang </a:t>
            </a:r>
            <a:r>
              <a:rPr lang="en-US" sz="1800" dirty="0" err="1" smtClean="0"/>
              <a:t>terletak</a:t>
            </a:r>
            <a:r>
              <a:rPr lang="en-US" sz="1800" dirty="0" smtClean="0"/>
              <a:t> </a:t>
            </a:r>
            <a:r>
              <a:rPr lang="en-US" sz="1800" dirty="0" err="1" smtClean="0"/>
              <a:t>di</a:t>
            </a:r>
            <a:r>
              <a:rPr lang="en-US" sz="1800" dirty="0" smtClean="0"/>
              <a:t> </a:t>
            </a:r>
            <a:r>
              <a:rPr lang="en-US" sz="1800" dirty="0" err="1" smtClean="0"/>
              <a:t>Tembagapura</a:t>
            </a:r>
            <a:r>
              <a:rPr lang="en-US" sz="1800" dirty="0" smtClean="0"/>
              <a:t> </a:t>
            </a:r>
            <a:r>
              <a:rPr lang="en-US" sz="1800" dirty="0" err="1" smtClean="0"/>
              <a:t>memiliki</a:t>
            </a:r>
            <a:r>
              <a:rPr lang="en-US" sz="1800" dirty="0" smtClean="0"/>
              <a:t> </a:t>
            </a:r>
            <a:r>
              <a:rPr lang="en-US" sz="1800" dirty="0" err="1" smtClean="0"/>
              <a:t>cadangan</a:t>
            </a:r>
            <a:r>
              <a:rPr lang="en-US" sz="1800" dirty="0" smtClean="0"/>
              <a:t> </a:t>
            </a:r>
            <a:r>
              <a:rPr lang="en-US" sz="2800" b="1" dirty="0" smtClean="0">
                <a:solidFill>
                  <a:srgbClr val="FFFF00"/>
                </a:solidFill>
              </a:rPr>
              <a:t>2.5 </a:t>
            </a:r>
            <a:r>
              <a:rPr lang="en-US" sz="2800" b="1" dirty="0" err="1" smtClean="0">
                <a:solidFill>
                  <a:srgbClr val="FFFF00"/>
                </a:solidFill>
              </a:rPr>
              <a:t>miliar</a:t>
            </a:r>
            <a:r>
              <a:rPr lang="en-US" sz="2800" b="1" dirty="0" smtClean="0">
                <a:solidFill>
                  <a:srgbClr val="FFFF00"/>
                </a:solidFill>
              </a:rPr>
              <a:t> </a:t>
            </a:r>
            <a:r>
              <a:rPr lang="id-ID" sz="2800" b="1" dirty="0" smtClean="0">
                <a:solidFill>
                  <a:srgbClr val="FFFF00"/>
                </a:solidFill>
              </a:rPr>
              <a:t>metrik </a:t>
            </a:r>
            <a:r>
              <a:rPr lang="en-US" sz="2800" b="1" dirty="0" smtClean="0">
                <a:solidFill>
                  <a:srgbClr val="FFFF00"/>
                </a:solidFill>
              </a:rPr>
              <a:t>ton</a:t>
            </a:r>
            <a:r>
              <a:rPr lang="en-US" sz="1800" dirty="0" smtClean="0">
                <a:solidFill>
                  <a:srgbClr val="FFFF00"/>
                </a:solidFill>
              </a:rPr>
              <a:t>, </a:t>
            </a:r>
            <a:r>
              <a:rPr lang="en-US" sz="1800" dirty="0" smtClean="0"/>
              <a:t>yang </a:t>
            </a:r>
            <a:r>
              <a:rPr lang="en-US" sz="1800" dirty="0" err="1" smtClean="0"/>
              <a:t>mengandung</a:t>
            </a:r>
            <a:r>
              <a:rPr lang="en-US" sz="1800" dirty="0" smtClean="0"/>
              <a:t> 1,13</a:t>
            </a:r>
            <a:r>
              <a:rPr lang="id-ID" sz="1800" dirty="0" smtClean="0"/>
              <a:t>% </a:t>
            </a:r>
            <a:r>
              <a:rPr lang="en-US" sz="1800" dirty="0" err="1" smtClean="0"/>
              <a:t>tembaga</a:t>
            </a:r>
            <a:r>
              <a:rPr lang="en-US" sz="1800" dirty="0" smtClean="0"/>
              <a:t>, 1,05 gram per ton </a:t>
            </a:r>
            <a:r>
              <a:rPr lang="en-US" sz="1800" dirty="0" err="1" smtClean="0"/>
              <a:t>emas</a:t>
            </a:r>
            <a:r>
              <a:rPr lang="en-US" sz="1800" dirty="0" smtClean="0"/>
              <a:t>, </a:t>
            </a:r>
            <a:r>
              <a:rPr lang="en-US" sz="1800" dirty="0" err="1" smtClean="0"/>
              <a:t>dan</a:t>
            </a:r>
            <a:r>
              <a:rPr lang="en-US" sz="1800" dirty="0" smtClean="0"/>
              <a:t> 3,8 gram per ton </a:t>
            </a:r>
            <a:r>
              <a:rPr lang="en-US" sz="1800" dirty="0" err="1" smtClean="0"/>
              <a:t>perak</a:t>
            </a:r>
            <a:endParaRPr lang="en-US" sz="1800" dirty="0"/>
          </a:p>
        </p:txBody>
      </p:sp>
      <p:pic>
        <p:nvPicPr>
          <p:cNvPr id="21506" name="Picture 2"/>
          <p:cNvPicPr>
            <a:picLocks noChangeAspect="1" noChangeArrowheads="1"/>
          </p:cNvPicPr>
          <p:nvPr/>
        </p:nvPicPr>
        <p:blipFill>
          <a:blip r:embed="rId3" cstate="print"/>
          <a:srcRect/>
          <a:stretch>
            <a:fillRect/>
          </a:stretch>
        </p:blipFill>
        <p:spPr bwMode="auto">
          <a:xfrm>
            <a:off x="169334" y="116632"/>
            <a:ext cx="6863644" cy="5791200"/>
          </a:xfrm>
          <a:prstGeom prst="rect">
            <a:avLst/>
          </a:prstGeom>
          <a:noFill/>
          <a:ln w="9525">
            <a:noFill/>
            <a:miter lim="800000"/>
            <a:headEnd/>
            <a:tailEnd/>
          </a:ln>
        </p:spPr>
      </p:pic>
      <p:pic>
        <p:nvPicPr>
          <p:cNvPr id="21508" name="Picture 4"/>
          <p:cNvPicPr>
            <a:picLocks noChangeAspect="1" noChangeArrowheads="1"/>
          </p:cNvPicPr>
          <p:nvPr/>
        </p:nvPicPr>
        <p:blipFill>
          <a:blip r:embed="rId4" cstate="print"/>
          <a:srcRect/>
          <a:stretch>
            <a:fillRect/>
          </a:stretch>
        </p:blipFill>
        <p:spPr bwMode="auto">
          <a:xfrm>
            <a:off x="7308304" y="5286375"/>
            <a:ext cx="1518308" cy="157162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fade">
                                      <p:cBhvr>
                                        <p:cTn id="7" dur="20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5867" y="609600"/>
            <a:ext cx="1828800" cy="579120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US" sz="1800" dirty="0" smtClean="0"/>
              <a:t>Tambang </a:t>
            </a:r>
            <a:r>
              <a:rPr lang="en-US" sz="1800" dirty="0" err="1" smtClean="0"/>
              <a:t>Batu</a:t>
            </a:r>
            <a:r>
              <a:rPr lang="en-US" sz="1800" dirty="0" smtClean="0"/>
              <a:t> </a:t>
            </a:r>
            <a:r>
              <a:rPr lang="en-US" sz="1800" dirty="0" err="1" smtClean="0"/>
              <a:t>Hijau</a:t>
            </a:r>
            <a:r>
              <a:rPr lang="en-US" sz="1800" dirty="0" smtClean="0"/>
              <a:t> yang </a:t>
            </a:r>
            <a:r>
              <a:rPr lang="en-US" sz="1800" dirty="0" err="1" smtClean="0"/>
              <a:t>terletak</a:t>
            </a:r>
            <a:r>
              <a:rPr lang="en-US" sz="1800" dirty="0" smtClean="0"/>
              <a:t> </a:t>
            </a:r>
            <a:r>
              <a:rPr lang="en-US" sz="1800" dirty="0" err="1" smtClean="0"/>
              <a:t>di</a:t>
            </a:r>
            <a:r>
              <a:rPr lang="en-US" sz="1800" dirty="0" smtClean="0"/>
              <a:t> Sumbawa, NTB </a:t>
            </a:r>
            <a:r>
              <a:rPr lang="en-US" sz="1800" dirty="0" err="1" smtClean="0"/>
              <a:t>memiliki</a:t>
            </a:r>
            <a:r>
              <a:rPr lang="en-US" sz="1800" dirty="0" smtClean="0"/>
              <a:t> </a:t>
            </a:r>
            <a:r>
              <a:rPr lang="en-US" sz="1800" dirty="0" err="1" smtClean="0"/>
              <a:t>cadangan</a:t>
            </a:r>
            <a:r>
              <a:rPr lang="en-US" sz="1800" dirty="0" smtClean="0"/>
              <a:t> </a:t>
            </a:r>
            <a:r>
              <a:rPr lang="en-US" sz="2800" b="1" dirty="0" smtClean="0">
                <a:solidFill>
                  <a:srgbClr val="FFFF00"/>
                </a:solidFill>
              </a:rPr>
              <a:t>1 </a:t>
            </a:r>
            <a:r>
              <a:rPr lang="en-US" sz="2800" b="1" dirty="0" err="1" smtClean="0">
                <a:solidFill>
                  <a:srgbClr val="FFFF00"/>
                </a:solidFill>
              </a:rPr>
              <a:t>miliar</a:t>
            </a:r>
            <a:r>
              <a:rPr lang="en-US" sz="2800" b="1" dirty="0" smtClean="0">
                <a:solidFill>
                  <a:srgbClr val="FFFF00"/>
                </a:solidFill>
              </a:rPr>
              <a:t> </a:t>
            </a:r>
            <a:r>
              <a:rPr lang="id-ID" sz="2800" b="1" dirty="0" smtClean="0">
                <a:solidFill>
                  <a:srgbClr val="FFFF00"/>
                </a:solidFill>
              </a:rPr>
              <a:t>metrik </a:t>
            </a:r>
            <a:r>
              <a:rPr lang="en-US" sz="2800" b="1" dirty="0" smtClean="0">
                <a:solidFill>
                  <a:srgbClr val="FFFF00"/>
                </a:solidFill>
              </a:rPr>
              <a:t>ton </a:t>
            </a:r>
            <a:r>
              <a:rPr lang="en-US" sz="2000" dirty="0" err="1" smtClean="0"/>
              <a:t>terdiri</a:t>
            </a:r>
            <a:r>
              <a:rPr lang="en-US" sz="2000" dirty="0" smtClean="0"/>
              <a:t> </a:t>
            </a:r>
            <a:r>
              <a:rPr lang="en-US" sz="2000" dirty="0" err="1" smtClean="0"/>
              <a:t>dari</a:t>
            </a:r>
            <a:r>
              <a:rPr lang="en-US" sz="2000" dirty="0" smtClean="0"/>
              <a:t> </a:t>
            </a:r>
            <a:r>
              <a:rPr lang="en-US" sz="2000" dirty="0" err="1" smtClean="0"/>
              <a:t>tembaga</a:t>
            </a:r>
            <a:r>
              <a:rPr lang="en-US" sz="2000" dirty="0" smtClean="0"/>
              <a:t> 0,52</a:t>
            </a:r>
            <a:r>
              <a:rPr lang="id-ID" sz="2000" dirty="0" smtClean="0"/>
              <a:t>% </a:t>
            </a:r>
            <a:r>
              <a:rPr lang="en-US" sz="2000" dirty="0" err="1" smtClean="0"/>
              <a:t>dan</a:t>
            </a:r>
            <a:r>
              <a:rPr lang="en-US" sz="2000" dirty="0" smtClean="0"/>
              <a:t> </a:t>
            </a:r>
            <a:r>
              <a:rPr lang="en-US" sz="2000" dirty="0" err="1" smtClean="0"/>
              <a:t>emas</a:t>
            </a:r>
            <a:r>
              <a:rPr lang="en-US" sz="2000" dirty="0" smtClean="0"/>
              <a:t> 0,4 gram per ton.</a:t>
            </a:r>
            <a:endParaRPr lang="en-US" sz="1800" dirty="0"/>
          </a:p>
        </p:txBody>
      </p:sp>
      <p:pic>
        <p:nvPicPr>
          <p:cNvPr id="22530" name="Picture 2" descr="http://sangprabu.com/files/newmont.jpg"/>
          <p:cNvPicPr>
            <a:picLocks noChangeAspect="1" noChangeArrowheads="1"/>
          </p:cNvPicPr>
          <p:nvPr/>
        </p:nvPicPr>
        <p:blipFill>
          <a:blip r:embed="rId3" cstate="print"/>
          <a:srcRect/>
          <a:stretch>
            <a:fillRect/>
          </a:stretch>
        </p:blipFill>
        <p:spPr bwMode="auto">
          <a:xfrm>
            <a:off x="-101600" y="609600"/>
            <a:ext cx="7127628" cy="5791200"/>
          </a:xfrm>
          <a:prstGeom prst="rect">
            <a:avLst/>
          </a:prstGeom>
          <a:noFill/>
        </p:spPr>
      </p:pic>
      <p:pic>
        <p:nvPicPr>
          <p:cNvPr id="22531" name="Picture 3"/>
          <p:cNvPicPr>
            <a:picLocks noChangeAspect="1" noChangeArrowheads="1"/>
          </p:cNvPicPr>
          <p:nvPr/>
        </p:nvPicPr>
        <p:blipFill>
          <a:blip r:embed="rId4" cstate="print"/>
          <a:srcRect l="15094" r="20755"/>
          <a:stretch>
            <a:fillRect/>
          </a:stretch>
        </p:blipFill>
        <p:spPr bwMode="auto">
          <a:xfrm>
            <a:off x="7092280" y="4941168"/>
            <a:ext cx="1738063" cy="1524000"/>
          </a:xfrm>
          <a:prstGeom prst="rect">
            <a:avLst/>
          </a:prstGeom>
          <a:ln>
            <a:noFill/>
          </a:ln>
          <a:effectLst>
            <a:softEdge rad="112500"/>
          </a:effectLst>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5867" y="609600"/>
            <a:ext cx="1828800" cy="5791200"/>
          </a:xfrm>
        </p:spPr>
        <p:style>
          <a:lnRef idx="3">
            <a:schemeClr val="lt1"/>
          </a:lnRef>
          <a:fillRef idx="1">
            <a:schemeClr val="dk1"/>
          </a:fillRef>
          <a:effectRef idx="1">
            <a:schemeClr val="dk1"/>
          </a:effectRef>
          <a:fontRef idx="minor">
            <a:schemeClr val="lt1"/>
          </a:fontRef>
        </p:style>
        <p:txBody>
          <a:bodyPr>
            <a:noAutofit/>
          </a:bodyPr>
          <a:lstStyle/>
          <a:p>
            <a:pPr marL="0" indent="0">
              <a:buNone/>
            </a:pPr>
            <a:r>
              <a:rPr lang="en-US" sz="1800" dirty="0" smtClean="0"/>
              <a:t>Tambang </a:t>
            </a:r>
            <a:r>
              <a:rPr lang="en-US" sz="1800" dirty="0" err="1" smtClean="0"/>
              <a:t>di</a:t>
            </a:r>
            <a:r>
              <a:rPr lang="en-US" sz="1800" dirty="0" smtClean="0"/>
              <a:t> </a:t>
            </a:r>
            <a:r>
              <a:rPr lang="en-US" sz="1800" dirty="0" err="1" smtClean="0"/>
              <a:t>kawasan</a:t>
            </a:r>
            <a:r>
              <a:rPr lang="en-US" sz="1800" dirty="0" smtClean="0"/>
              <a:t> </a:t>
            </a:r>
            <a:r>
              <a:rPr lang="en-US" sz="1800" dirty="0" err="1" smtClean="0"/>
              <a:t>Toka</a:t>
            </a:r>
            <a:r>
              <a:rPr lang="en-US" sz="1800" dirty="0" smtClean="0"/>
              <a:t> </a:t>
            </a:r>
            <a:r>
              <a:rPr lang="en-US" sz="1800" dirty="0" err="1" smtClean="0"/>
              <a:t>Tindung</a:t>
            </a:r>
            <a:r>
              <a:rPr lang="en-US" sz="1800" dirty="0" smtClean="0"/>
              <a:t>, </a:t>
            </a:r>
            <a:r>
              <a:rPr lang="en-US" sz="1800" dirty="0" err="1" smtClean="0"/>
              <a:t>Minahasa</a:t>
            </a:r>
            <a:r>
              <a:rPr lang="en-US" sz="1800" dirty="0" smtClean="0"/>
              <a:t> yang </a:t>
            </a:r>
            <a:r>
              <a:rPr lang="en-US" sz="1800" dirty="0" err="1" smtClean="0"/>
              <a:t>terletak</a:t>
            </a:r>
            <a:r>
              <a:rPr lang="en-US" sz="1800" dirty="0" smtClean="0"/>
              <a:t> </a:t>
            </a:r>
            <a:r>
              <a:rPr lang="en-US" sz="1800" dirty="0" err="1" smtClean="0"/>
              <a:t>di</a:t>
            </a:r>
            <a:r>
              <a:rPr lang="en-US" sz="1800" dirty="0" smtClean="0"/>
              <a:t> </a:t>
            </a:r>
            <a:r>
              <a:rPr lang="en-US" sz="1800" dirty="0" err="1" smtClean="0"/>
              <a:t>Minahasa</a:t>
            </a:r>
            <a:r>
              <a:rPr lang="en-US" sz="1800" dirty="0" smtClean="0"/>
              <a:t> Utara, </a:t>
            </a:r>
            <a:r>
              <a:rPr lang="en-US" sz="1800" dirty="0" err="1" smtClean="0"/>
              <a:t>berproduksi</a:t>
            </a:r>
            <a:r>
              <a:rPr lang="en-US" sz="1800" dirty="0" smtClean="0"/>
              <a:t> </a:t>
            </a:r>
            <a:r>
              <a:rPr lang="en-US" sz="1800" dirty="0" err="1" smtClean="0"/>
              <a:t>di</a:t>
            </a:r>
            <a:r>
              <a:rPr lang="en-US" sz="1800" dirty="0" smtClean="0"/>
              <a:t> </a:t>
            </a:r>
            <a:r>
              <a:rPr lang="en-US" sz="1800" dirty="0" err="1" smtClean="0"/>
              <a:t>atas</a:t>
            </a:r>
            <a:r>
              <a:rPr lang="en-US" sz="1800" dirty="0" smtClean="0"/>
              <a:t> </a:t>
            </a:r>
            <a:r>
              <a:rPr lang="en-US" b="1" dirty="0" err="1" smtClean="0">
                <a:solidFill>
                  <a:srgbClr val="FFFF00"/>
                </a:solidFill>
              </a:rPr>
              <a:t>delapan</a:t>
            </a:r>
            <a:r>
              <a:rPr lang="en-US" b="1" dirty="0" smtClean="0">
                <a:solidFill>
                  <a:srgbClr val="FFFF00"/>
                </a:solidFill>
              </a:rPr>
              <a:t> ton </a:t>
            </a:r>
            <a:r>
              <a:rPr lang="en-US" b="1" dirty="0" err="1" smtClean="0">
                <a:solidFill>
                  <a:srgbClr val="FFFF00"/>
                </a:solidFill>
              </a:rPr>
              <a:t>emas</a:t>
            </a:r>
            <a:r>
              <a:rPr lang="en-US" b="1" dirty="0" smtClean="0">
                <a:solidFill>
                  <a:srgbClr val="FFFF00"/>
                </a:solidFill>
              </a:rPr>
              <a:t> </a:t>
            </a:r>
            <a:r>
              <a:rPr lang="en-US" sz="1800" dirty="0" err="1" smtClean="0"/>
              <a:t>pada</a:t>
            </a:r>
            <a:r>
              <a:rPr lang="en-US" sz="1800" dirty="0" smtClean="0"/>
              <a:t> </a:t>
            </a:r>
            <a:r>
              <a:rPr lang="en-US" sz="1800" dirty="0" err="1" smtClean="0"/>
              <a:t>tahun</a:t>
            </a:r>
            <a:r>
              <a:rPr lang="en-US" sz="1800" dirty="0" smtClean="0"/>
              <a:t> 1998.</a:t>
            </a:r>
            <a:endParaRPr lang="en-US" sz="1800" dirty="0"/>
          </a:p>
        </p:txBody>
      </p:sp>
      <p:pic>
        <p:nvPicPr>
          <p:cNvPr id="27650" name="Picture 2"/>
          <p:cNvPicPr>
            <a:picLocks noChangeAspect="1" noChangeArrowheads="1"/>
          </p:cNvPicPr>
          <p:nvPr/>
        </p:nvPicPr>
        <p:blipFill>
          <a:blip r:embed="rId3" cstate="print"/>
          <a:srcRect/>
          <a:stretch>
            <a:fillRect/>
          </a:stretch>
        </p:blipFill>
        <p:spPr bwMode="auto">
          <a:xfrm>
            <a:off x="0" y="609602"/>
            <a:ext cx="7010401" cy="5780943"/>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7315200" y="5300822"/>
            <a:ext cx="1286933" cy="1480978"/>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animEffect transition="in" filter="fade">
                                      <p:cBhvr>
                                        <p:cTn id="7" dur="20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id-ID" dirty="0" smtClean="0">
                <a:solidFill>
                  <a:srgbClr val="FFFF00"/>
                </a:solidFill>
                <a:latin typeface="Aharoni" pitchFamily="2" charset="-79"/>
                <a:cs typeface="Aharoni" pitchFamily="2" charset="-79"/>
              </a:rPr>
              <a:t>Konsensus Dunia</a:t>
            </a:r>
            <a:endParaRPr lang="id-ID" dirty="0">
              <a:solidFill>
                <a:srgbClr val="FFFF00"/>
              </a:solidFill>
              <a:latin typeface="Aharoni" pitchFamily="2" charset="-79"/>
              <a:cs typeface="Aharoni" pitchFamily="2" charset="-79"/>
            </a:endParaRPr>
          </a:p>
        </p:txBody>
      </p:sp>
      <p:graphicFrame>
        <p:nvGraphicFramePr>
          <p:cNvPr id="4" name="Content Placeholder 3"/>
          <p:cNvGraphicFramePr>
            <a:graphicFrameLocks noGrp="1"/>
          </p:cNvGraphicFramePr>
          <p:nvPr>
            <p:ph idx="1"/>
          </p:nvPr>
        </p:nvGraphicFramePr>
        <p:xfrm>
          <a:off x="457200" y="7620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val Callout 4"/>
          <p:cNvSpPr/>
          <p:nvPr/>
        </p:nvSpPr>
        <p:spPr>
          <a:xfrm>
            <a:off x="381000" y="3276600"/>
            <a:ext cx="2664296" cy="1440160"/>
          </a:xfrm>
          <a:prstGeom prst="wedgeEllipseCallout">
            <a:avLst>
              <a:gd name="adj1" fmla="val 43408"/>
              <a:gd name="adj2" fmla="val 83664"/>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dirty="0">
                <a:solidFill>
                  <a:prstClr val="white"/>
                </a:solidFill>
              </a:rPr>
              <a:t>SOLUSI :</a:t>
            </a:r>
          </a:p>
          <a:p>
            <a:pPr algn="ctr" fontAlgn="auto">
              <a:spcBef>
                <a:spcPts val="0"/>
              </a:spcBef>
              <a:spcAft>
                <a:spcPts val="0"/>
              </a:spcAft>
            </a:pPr>
            <a:r>
              <a:rPr lang="id-ID" dirty="0">
                <a:solidFill>
                  <a:prstClr val="white"/>
                </a:solidFill>
              </a:rPr>
              <a:t>Pengendalian angka kelahiran</a:t>
            </a:r>
          </a:p>
        </p:txBody>
      </p:sp>
      <p:sp>
        <p:nvSpPr>
          <p:cNvPr id="6" name="Oval Callout 5"/>
          <p:cNvSpPr/>
          <p:nvPr/>
        </p:nvSpPr>
        <p:spPr>
          <a:xfrm>
            <a:off x="5940152" y="3048000"/>
            <a:ext cx="3203848" cy="1728192"/>
          </a:xfrm>
          <a:prstGeom prst="wedgeEllipseCallout">
            <a:avLst>
              <a:gd name="adj1" fmla="val -39935"/>
              <a:gd name="adj2" fmla="val 72578"/>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id-ID" dirty="0">
                <a:solidFill>
                  <a:prstClr val="white"/>
                </a:solidFill>
              </a:rPr>
              <a:t>Penyebab masalah kemiskinan, kekurangan pangan, kejahatan, dlll</a:t>
            </a:r>
          </a:p>
        </p:txBody>
      </p:sp>
      <p:sp>
        <p:nvSpPr>
          <p:cNvPr id="7" name="Oval 6"/>
          <p:cNvSpPr/>
          <p:nvPr/>
        </p:nvSpPr>
        <p:spPr>
          <a:xfrm>
            <a:off x="1371600" y="5791200"/>
            <a:ext cx="6324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smtClean="0"/>
              <a:t>Benarkah  dunia mengalami Overpopulasi??</a:t>
            </a:r>
            <a:endParaRPr lang="id-ID" dirty="0"/>
          </a:p>
        </p:txBody>
      </p:sp>
    </p:spTree>
    <p:extLst>
      <p:ext uri="{BB962C8B-B14F-4D97-AF65-F5344CB8AC3E}">
        <p14:creationId xmlns="" xmlns:p14="http://schemas.microsoft.com/office/powerpoint/2010/main" val="4134695941"/>
      </p:ext>
    </p:extLst>
  </p:cSld>
  <p:clrMapOvr>
    <a:masterClrMapping/>
  </p:clrMapOvr>
  <p:transition spd="med">
    <p:wedg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755576" y="19066"/>
            <a:ext cx="7382933" cy="508000"/>
          </a:xfrm>
          <a:prstGeom prst="rect">
            <a:avLst/>
          </a:prstGeom>
        </p:spPr>
        <p:txBody>
          <a:bodyPr rtlCol="0">
            <a:noAutofit/>
          </a:bodyPr>
          <a:lstStyle/>
          <a:p>
            <a:pPr algn="ctr">
              <a:spcBef>
                <a:spcPct val="0"/>
              </a:spcBef>
              <a:defRPr/>
            </a:pPr>
            <a:r>
              <a:rPr lang="en-US" sz="3600" dirty="0" smtClean="0">
                <a:solidFill>
                  <a:srgbClr val="FFFF00"/>
                </a:solidFill>
                <a:latin typeface="Arial Black" pitchFamily="34" charset="0"/>
              </a:rPr>
              <a:t>Tambang </a:t>
            </a:r>
            <a:r>
              <a:rPr lang="en-US" sz="3600" dirty="0" err="1" smtClean="0">
                <a:solidFill>
                  <a:srgbClr val="FFFF00"/>
                </a:solidFill>
                <a:latin typeface="Arial Black" pitchFamily="34" charset="0"/>
              </a:rPr>
              <a:t>Minyak</a:t>
            </a:r>
            <a:r>
              <a:rPr lang="en-US" sz="3600" dirty="0" smtClean="0">
                <a:solidFill>
                  <a:srgbClr val="FFFF00"/>
                </a:solidFill>
                <a:latin typeface="Arial Black" pitchFamily="34" charset="0"/>
              </a:rPr>
              <a:t> </a:t>
            </a:r>
            <a:r>
              <a:rPr lang="en-US" sz="3600" dirty="0" err="1" smtClean="0">
                <a:solidFill>
                  <a:srgbClr val="FFFF00"/>
                </a:solidFill>
                <a:latin typeface="Arial Black" pitchFamily="34" charset="0"/>
              </a:rPr>
              <a:t>Dikuasai</a:t>
            </a:r>
            <a:r>
              <a:rPr lang="en-US" sz="3600" dirty="0" smtClean="0">
                <a:solidFill>
                  <a:srgbClr val="FFFF00"/>
                </a:solidFill>
                <a:latin typeface="Arial Black" pitchFamily="34" charset="0"/>
              </a:rPr>
              <a:t> </a:t>
            </a:r>
            <a:r>
              <a:rPr lang="en-US" sz="3600" dirty="0" err="1" smtClean="0">
                <a:solidFill>
                  <a:srgbClr val="FFFF00"/>
                </a:solidFill>
                <a:latin typeface="Arial Black" pitchFamily="34" charset="0"/>
              </a:rPr>
              <a:t>Asing</a:t>
            </a:r>
            <a:endParaRPr lang="en-US" sz="3600" dirty="0" smtClean="0">
              <a:solidFill>
                <a:srgbClr val="FFFF00"/>
              </a:solidFill>
              <a:latin typeface="Arial Black" pitchFamily="34" charset="0"/>
            </a:endParaRPr>
          </a:p>
        </p:txBody>
      </p:sp>
      <p:sp>
        <p:nvSpPr>
          <p:cNvPr id="8" name="Text Box 4"/>
          <p:cNvSpPr txBox="1">
            <a:spLocks noChangeArrowheads="1"/>
          </p:cNvSpPr>
          <p:nvPr/>
        </p:nvSpPr>
        <p:spPr bwMode="auto">
          <a:xfrm>
            <a:off x="5147733" y="6510361"/>
            <a:ext cx="2980267" cy="276225"/>
          </a:xfrm>
          <a:prstGeom prst="rect">
            <a:avLst/>
          </a:prstGeom>
          <a:noFill/>
          <a:ln w="9525">
            <a:noFill/>
            <a:miter lim="800000"/>
            <a:headEnd/>
            <a:tailEnd/>
          </a:ln>
        </p:spPr>
        <p:txBody>
          <a:bodyPr>
            <a:spAutoFit/>
          </a:bodyPr>
          <a:lstStyle/>
          <a:p>
            <a:pPr algn="r">
              <a:spcBef>
                <a:spcPct val="50000"/>
              </a:spcBef>
            </a:pPr>
            <a:r>
              <a:rPr lang="en-US" sz="1200">
                <a:solidFill>
                  <a:prstClr val="white"/>
                </a:solidFill>
              </a:rPr>
              <a:t>Sumber: Dirjen Migas 2009</a:t>
            </a:r>
          </a:p>
        </p:txBody>
      </p:sp>
      <p:pic>
        <p:nvPicPr>
          <p:cNvPr id="9" name="Picture 5"/>
          <p:cNvPicPr>
            <a:picLocks noChangeAspect="1" noChangeArrowheads="1"/>
          </p:cNvPicPr>
          <p:nvPr/>
        </p:nvPicPr>
        <p:blipFill rotWithShape="1">
          <a:blip r:embed="rId2" cstate="print"/>
          <a:srcRect l="7400" t="14206" r="7551" b="4848"/>
          <a:stretch/>
        </p:blipFill>
        <p:spPr bwMode="auto">
          <a:xfrm>
            <a:off x="643467" y="906252"/>
            <a:ext cx="7940520" cy="5553530"/>
          </a:xfrm>
          <a:prstGeom prst="rect">
            <a:avLst/>
          </a:prstGeom>
          <a:noFill/>
          <a:ln w="9525">
            <a:noFill/>
            <a:miter lim="800000"/>
            <a:headEnd/>
            <a:tailEnd/>
          </a:ln>
        </p:spPr>
      </p:pic>
      <p:sp>
        <p:nvSpPr>
          <p:cNvPr id="3" name="Rectangle 2"/>
          <p:cNvSpPr/>
          <p:nvPr/>
        </p:nvSpPr>
        <p:spPr>
          <a:xfrm>
            <a:off x="6536267" y="2381266"/>
            <a:ext cx="1490133" cy="381000"/>
          </a:xfrm>
          <a:prstGeom prst="rect">
            <a:avLst/>
          </a:prstGeom>
          <a:solidFill>
            <a:srgbClr val="407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249333" y="2435380"/>
            <a:ext cx="2926250" cy="707886"/>
          </a:xfrm>
          <a:prstGeom prst="rect">
            <a:avLst/>
          </a:prstGeom>
          <a:noFill/>
        </p:spPr>
        <p:txBody>
          <a:bodyPr wrap="none" rtlCol="0">
            <a:spAutoFit/>
          </a:bodyPr>
          <a:lstStyle/>
          <a:p>
            <a:r>
              <a:rPr lang="id-ID" sz="4000" dirty="0" smtClean="0"/>
              <a:t>Chevron 44%</a:t>
            </a:r>
            <a:endParaRPr lang="en-US" sz="4000" dirty="0"/>
          </a:p>
        </p:txBody>
      </p:sp>
      <p:sp>
        <p:nvSpPr>
          <p:cNvPr id="5" name="Rectangle 4"/>
          <p:cNvSpPr/>
          <p:nvPr/>
        </p:nvSpPr>
        <p:spPr>
          <a:xfrm>
            <a:off x="1117600" y="3683018"/>
            <a:ext cx="1557867" cy="298449"/>
          </a:xfrm>
          <a:prstGeom prst="rect">
            <a:avLst/>
          </a:prstGeom>
          <a:solidFill>
            <a:srgbClr val="85A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62741" y="3541573"/>
            <a:ext cx="2011320" cy="461665"/>
          </a:xfrm>
          <a:prstGeom prst="rect">
            <a:avLst/>
          </a:prstGeom>
          <a:noFill/>
        </p:spPr>
        <p:txBody>
          <a:bodyPr wrap="none" rtlCol="0">
            <a:spAutoFit/>
          </a:bodyPr>
          <a:lstStyle/>
          <a:p>
            <a:r>
              <a:rPr lang="id-ID" sz="2400" b="1" dirty="0" smtClean="0"/>
              <a:t>Total E&amp;P 10%</a:t>
            </a:r>
            <a:endParaRPr lang="en-US" sz="2400" b="1" dirty="0"/>
          </a:p>
        </p:txBody>
      </p:sp>
      <p:sp>
        <p:nvSpPr>
          <p:cNvPr id="6" name="Rectangle 5"/>
          <p:cNvSpPr/>
          <p:nvPr/>
        </p:nvSpPr>
        <p:spPr>
          <a:xfrm>
            <a:off x="3217333" y="4580182"/>
            <a:ext cx="1930400" cy="533400"/>
          </a:xfrm>
          <a:prstGeom prst="rect">
            <a:avLst/>
          </a:prstGeom>
          <a:solidFill>
            <a:srgbClr val="AF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94666" y="4667266"/>
            <a:ext cx="719060" cy="533400"/>
          </a:xfrm>
          <a:prstGeom prst="rect">
            <a:avLst/>
          </a:prstGeom>
          <a:solidFill>
            <a:srgbClr val="AF4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488267" y="4057667"/>
            <a:ext cx="1780937" cy="830997"/>
          </a:xfrm>
          <a:prstGeom prst="rect">
            <a:avLst/>
          </a:prstGeom>
          <a:noFill/>
        </p:spPr>
        <p:txBody>
          <a:bodyPr wrap="none" rtlCol="0">
            <a:spAutoFit/>
          </a:bodyPr>
          <a:lstStyle/>
          <a:p>
            <a:r>
              <a:rPr lang="id-ID" sz="2400" b="1" dirty="0" smtClean="0"/>
              <a:t>Pertamina </a:t>
            </a:r>
          </a:p>
          <a:p>
            <a:r>
              <a:rPr lang="id-ID" sz="2400" b="1" dirty="0" smtClean="0"/>
              <a:t>&amp; Mitra 16%</a:t>
            </a:r>
            <a:endParaRPr lang="en-US" sz="2400" b="1" dirty="0"/>
          </a:p>
        </p:txBody>
      </p:sp>
    </p:spTree>
    <p:extLst>
      <p:ext uri="{BB962C8B-B14F-4D97-AF65-F5344CB8AC3E}">
        <p14:creationId xmlns="" xmlns:p14="http://schemas.microsoft.com/office/powerpoint/2010/main" val="42883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eta minjak.png"/>
          <p:cNvPicPr>
            <a:picLocks noGrp="1" noChangeAspect="1"/>
          </p:cNvPicPr>
          <p:nvPr>
            <p:ph idx="1"/>
          </p:nvPr>
        </p:nvPicPr>
        <p:blipFill>
          <a:blip r:embed="rId2" cstate="print"/>
          <a:stretch>
            <a:fillRect/>
          </a:stretch>
        </p:blipFill>
        <p:spPr>
          <a:xfrm>
            <a:off x="152400" y="42881"/>
            <a:ext cx="8915400" cy="6738925"/>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Picture\wajah-indonesiaku\fotokita.net screen capture 2011-3-20-16-42-40 (Custom).jpg"/>
          <p:cNvPicPr>
            <a:picLocks noChangeAspect="1" noChangeArrowheads="1"/>
          </p:cNvPicPr>
          <p:nvPr/>
        </p:nvPicPr>
        <p:blipFill>
          <a:blip r:embed="rId2" cstate="print"/>
          <a:srcRect l="2806" r="6014"/>
          <a:stretch>
            <a:fillRect/>
          </a:stretch>
        </p:blipFill>
        <p:spPr bwMode="auto">
          <a:xfrm>
            <a:off x="0" y="0"/>
            <a:ext cx="9144000" cy="6858000"/>
          </a:xfrm>
          <a:prstGeom prst="rect">
            <a:avLst/>
          </a:prstGeom>
          <a:noFill/>
        </p:spPr>
      </p:pic>
      <p:sp>
        <p:nvSpPr>
          <p:cNvPr id="5" name="TextBox 4"/>
          <p:cNvSpPr txBox="1"/>
          <p:nvPr/>
        </p:nvSpPr>
        <p:spPr>
          <a:xfrm>
            <a:off x="943563" y="228600"/>
            <a:ext cx="8048037" cy="707886"/>
          </a:xfrm>
          <a:prstGeom prst="rect">
            <a:avLst/>
          </a:prstGeom>
          <a:noFill/>
        </p:spPr>
        <p:txBody>
          <a:bodyPr wrap="none" rtlCol="0">
            <a:spAutoFit/>
          </a:bodyPr>
          <a:lstStyle/>
          <a:p>
            <a:r>
              <a:rPr lang="en-US" sz="4000" b="1" dirty="0" smtClean="0"/>
              <a:t>KESENJANGAN KAYA &amp; MISKIN</a:t>
            </a:r>
            <a:endParaRPr lang="en-US" sz="40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rwin\Desktop\597238307.jpg"/>
          <p:cNvPicPr>
            <a:picLocks noChangeAspect="1" noChangeArrowheads="1"/>
          </p:cNvPicPr>
          <p:nvPr/>
        </p:nvPicPr>
        <p:blipFill>
          <a:blip r:embed="rId2" cstate="print"/>
          <a:srcRect/>
          <a:stretch>
            <a:fillRect/>
          </a:stretch>
        </p:blipFill>
        <p:spPr bwMode="auto">
          <a:xfrm>
            <a:off x="914402" y="0"/>
            <a:ext cx="7422689" cy="6858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525" y="381001"/>
            <a:ext cx="7386638" cy="5715000"/>
          </a:xfrm>
        </p:spPr>
        <p:txBody>
          <a:bodyPr/>
          <a:lstStyle/>
          <a:p>
            <a:r>
              <a:rPr lang="id-ID" dirty="0" smtClean="0"/>
              <a:t>Sesungguhnya bencana kemiskinan dan kelaparan yang melanda dunia tidak disebabkan oleh over populasi dan tidak ada kaitannya dengan jumlah penduduk dunia yang besar. Semua itu disebabkan oleh kerakusan negara-negara kapitalis dalam mengeruk SDA dunia dan tidak adanya mekanisme distribusi kekayaan yang adil dalam sistem kapitalisme.</a:t>
            </a:r>
            <a:endParaRPr lang="id-ID"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9333" y="304800"/>
            <a:ext cx="4064000" cy="523220"/>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800" dirty="0" smtClean="0"/>
              <a:t>SEKTOR ENERGI</a:t>
            </a:r>
            <a:endParaRPr lang="en-US" sz="2800" dirty="0"/>
          </a:p>
        </p:txBody>
      </p:sp>
      <p:sp>
        <p:nvSpPr>
          <p:cNvPr id="9" name="TextBox 8"/>
          <p:cNvSpPr txBox="1"/>
          <p:nvPr/>
        </p:nvSpPr>
        <p:spPr>
          <a:xfrm>
            <a:off x="304800" y="1241286"/>
            <a:ext cx="3793067"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err="1" smtClean="0">
                <a:solidFill>
                  <a:srgbClr val="0070C0"/>
                </a:solidFill>
              </a:rPr>
              <a:t>Minyak</a:t>
            </a:r>
            <a:r>
              <a:rPr lang="en-US" sz="3200" dirty="0" smtClean="0">
                <a:solidFill>
                  <a:srgbClr val="0070C0"/>
                </a:solidFill>
              </a:rPr>
              <a:t> </a:t>
            </a:r>
            <a:r>
              <a:rPr lang="en-US" sz="3200" dirty="0" err="1" smtClean="0">
                <a:solidFill>
                  <a:srgbClr val="0070C0"/>
                </a:solidFill>
              </a:rPr>
              <a:t>Bumi</a:t>
            </a:r>
            <a:r>
              <a:rPr lang="en-US" sz="3200" dirty="0" smtClean="0">
                <a:solidFill>
                  <a:srgbClr val="0070C0"/>
                </a:solidFill>
              </a:rPr>
              <a:t> </a:t>
            </a:r>
          </a:p>
          <a:p>
            <a:pPr algn="ctr"/>
            <a:r>
              <a:rPr lang="en-US" sz="3200" dirty="0" err="1" smtClean="0">
                <a:solidFill>
                  <a:srgbClr val="0070C0"/>
                </a:solidFill>
              </a:rPr>
              <a:t>Rp</a:t>
            </a:r>
            <a:r>
              <a:rPr lang="en-US" sz="3200" dirty="0" smtClean="0">
                <a:solidFill>
                  <a:srgbClr val="0070C0"/>
                </a:solidFill>
              </a:rPr>
              <a:t>. 160,4 </a:t>
            </a:r>
            <a:r>
              <a:rPr lang="en-US" sz="3200" dirty="0" err="1" smtClean="0">
                <a:solidFill>
                  <a:srgbClr val="0070C0"/>
                </a:solidFill>
              </a:rPr>
              <a:t>triliun</a:t>
            </a:r>
            <a:endParaRPr lang="en-US" sz="3200" dirty="0">
              <a:solidFill>
                <a:srgbClr val="0070C0"/>
              </a:solidFill>
            </a:endParaRPr>
          </a:p>
        </p:txBody>
      </p:sp>
      <p:sp>
        <p:nvSpPr>
          <p:cNvPr id="12" name="TextBox 11"/>
          <p:cNvSpPr txBox="1"/>
          <p:nvPr/>
        </p:nvSpPr>
        <p:spPr>
          <a:xfrm>
            <a:off x="304800" y="2308086"/>
            <a:ext cx="3793067" cy="1077218"/>
          </a:xfrm>
          <a:prstGeom prst="rect">
            <a:avLst/>
          </a:prstGeom>
          <a:solidFill>
            <a:schemeClr val="tx2">
              <a:lumMod val="1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smtClean="0"/>
              <a:t>Gas (LNG)</a:t>
            </a:r>
          </a:p>
          <a:p>
            <a:pPr algn="ctr"/>
            <a:r>
              <a:rPr lang="en-US" sz="3200" dirty="0" err="1" smtClean="0"/>
              <a:t>Rp</a:t>
            </a:r>
            <a:r>
              <a:rPr lang="en-US" sz="3200" dirty="0" smtClean="0"/>
              <a:t>. 268 </a:t>
            </a:r>
            <a:r>
              <a:rPr lang="en-US" sz="3200" dirty="0" err="1" smtClean="0"/>
              <a:t>triliun</a:t>
            </a:r>
            <a:endParaRPr lang="en-US" sz="3200" dirty="0"/>
          </a:p>
        </p:txBody>
      </p:sp>
      <p:sp>
        <p:nvSpPr>
          <p:cNvPr id="13" name="TextBox 12"/>
          <p:cNvSpPr txBox="1"/>
          <p:nvPr/>
        </p:nvSpPr>
        <p:spPr>
          <a:xfrm>
            <a:off x="304800" y="3374886"/>
            <a:ext cx="3793067" cy="1077218"/>
          </a:xfrm>
          <a:prstGeom prst="rect">
            <a:avLst/>
          </a:prstGeom>
          <a:solidFill>
            <a:schemeClr val="accent3">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err="1" smtClean="0">
                <a:solidFill>
                  <a:srgbClr val="FFFF00"/>
                </a:solidFill>
              </a:rPr>
              <a:t>Batu</a:t>
            </a:r>
            <a:r>
              <a:rPr lang="en-US" sz="3200" dirty="0" smtClean="0">
                <a:solidFill>
                  <a:srgbClr val="FFFF00"/>
                </a:solidFill>
              </a:rPr>
              <a:t> Bara</a:t>
            </a:r>
          </a:p>
          <a:p>
            <a:pPr algn="ctr"/>
            <a:r>
              <a:rPr lang="en-US" sz="3200" dirty="0" err="1" smtClean="0">
                <a:solidFill>
                  <a:srgbClr val="FFFF00"/>
                </a:solidFill>
              </a:rPr>
              <a:t>Rp</a:t>
            </a:r>
            <a:r>
              <a:rPr lang="en-US" sz="3200" dirty="0" smtClean="0">
                <a:solidFill>
                  <a:srgbClr val="FFFF00"/>
                </a:solidFill>
              </a:rPr>
              <a:t>. 191 </a:t>
            </a:r>
            <a:r>
              <a:rPr lang="en-US" sz="3200" dirty="0" err="1" smtClean="0">
                <a:solidFill>
                  <a:srgbClr val="FFFF00"/>
                </a:solidFill>
              </a:rPr>
              <a:t>triliun</a:t>
            </a:r>
            <a:endParaRPr lang="en-US" sz="2000" dirty="0">
              <a:solidFill>
                <a:srgbClr val="FFFF00"/>
              </a:solidFill>
            </a:endParaRPr>
          </a:p>
        </p:txBody>
      </p:sp>
      <p:sp>
        <p:nvSpPr>
          <p:cNvPr id="14" name="Down Arrow 13"/>
          <p:cNvSpPr/>
          <p:nvPr/>
        </p:nvSpPr>
        <p:spPr>
          <a:xfrm>
            <a:off x="1794933" y="4523936"/>
            <a:ext cx="541867" cy="5334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extBox 15"/>
          <p:cNvSpPr txBox="1"/>
          <p:nvPr/>
        </p:nvSpPr>
        <p:spPr>
          <a:xfrm>
            <a:off x="304800" y="5181601"/>
            <a:ext cx="3793067" cy="1384995"/>
          </a:xfrm>
          <a:prstGeom prst="rect">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2400" dirty="0" err="1" smtClean="0"/>
              <a:t>Akumulasi</a:t>
            </a:r>
            <a:r>
              <a:rPr lang="en-US" sz="2400" dirty="0" smtClean="0"/>
              <a:t> </a:t>
            </a:r>
            <a:r>
              <a:rPr lang="en-US" sz="2400" dirty="0" err="1" smtClean="0"/>
              <a:t>Penerimaan</a:t>
            </a:r>
            <a:r>
              <a:rPr lang="en-US" sz="2400" dirty="0" smtClean="0"/>
              <a:t> </a:t>
            </a:r>
            <a:r>
              <a:rPr lang="en-US" sz="2400" dirty="0" err="1" smtClean="0"/>
              <a:t>dari</a:t>
            </a:r>
            <a:r>
              <a:rPr lang="en-US" sz="2400" dirty="0" smtClean="0"/>
              <a:t> </a:t>
            </a:r>
            <a:r>
              <a:rPr lang="en-US" sz="2400" dirty="0" err="1" smtClean="0"/>
              <a:t>sektor</a:t>
            </a:r>
            <a:r>
              <a:rPr lang="en-US" sz="2400" dirty="0" smtClean="0"/>
              <a:t> </a:t>
            </a:r>
            <a:r>
              <a:rPr lang="en-US" sz="2400" dirty="0" err="1" smtClean="0"/>
              <a:t>energi</a:t>
            </a:r>
            <a:endParaRPr lang="en-US" sz="2400" dirty="0" smtClean="0"/>
          </a:p>
          <a:p>
            <a:pPr algn="ctr"/>
            <a:r>
              <a:rPr lang="en-US" sz="3600" dirty="0" err="1" smtClean="0"/>
              <a:t>Rp</a:t>
            </a:r>
            <a:r>
              <a:rPr lang="en-US" sz="3600" dirty="0" smtClean="0"/>
              <a:t>. 619.4 </a:t>
            </a:r>
            <a:r>
              <a:rPr lang="en-US" sz="3600" dirty="0" err="1" smtClean="0"/>
              <a:t>triliun</a:t>
            </a:r>
            <a:r>
              <a:rPr lang="en-US" sz="3600" dirty="0" smtClean="0"/>
              <a:t>,-</a:t>
            </a:r>
            <a:endParaRPr lang="en-US" sz="3600" dirty="0"/>
          </a:p>
        </p:txBody>
      </p:sp>
      <p:pic>
        <p:nvPicPr>
          <p:cNvPr id="26" name="Picture 2" descr="http://www.majalahfinance.co.id/wp-content/uploads/2012/01/kilang_minyak23.jpg"/>
          <p:cNvPicPr>
            <a:picLocks noGrp="1" noChangeAspect="1" noChangeArrowheads="1"/>
          </p:cNvPicPr>
          <p:nvPr>
            <p:ph idx="1"/>
          </p:nvPr>
        </p:nvPicPr>
        <p:blipFill>
          <a:blip r:embed="rId2" cstate="print"/>
          <a:srcRect/>
          <a:stretch>
            <a:fillRect/>
          </a:stretch>
        </p:blipFill>
        <p:spPr bwMode="auto">
          <a:xfrm>
            <a:off x="6084168" y="1703747"/>
            <a:ext cx="2958232" cy="2517341"/>
          </a:xfrm>
          <a:prstGeom prst="rect">
            <a:avLst/>
          </a:prstGeom>
          <a:ln>
            <a:noFill/>
          </a:ln>
          <a:effectLst>
            <a:softEdge rad="112500"/>
          </a:effectLst>
        </p:spPr>
      </p:pic>
      <p:pic>
        <p:nvPicPr>
          <p:cNvPr id="22530" name="Picture 2"/>
          <p:cNvPicPr>
            <a:picLocks noChangeAspect="1" noChangeArrowheads="1"/>
          </p:cNvPicPr>
          <p:nvPr/>
        </p:nvPicPr>
        <p:blipFill>
          <a:blip r:embed="rId3" cstate="print"/>
          <a:srcRect/>
          <a:stretch>
            <a:fillRect/>
          </a:stretch>
        </p:blipFill>
        <p:spPr bwMode="auto">
          <a:xfrm>
            <a:off x="6013667" y="0"/>
            <a:ext cx="3022829" cy="1832992"/>
          </a:xfrm>
          <a:prstGeom prst="rect">
            <a:avLst/>
          </a:prstGeom>
          <a:ln>
            <a:noFill/>
          </a:ln>
          <a:effectLst>
            <a:softEdge rad="112500"/>
          </a:effectLst>
        </p:spPr>
      </p:pic>
      <p:pic>
        <p:nvPicPr>
          <p:cNvPr id="22531" name="Picture 3"/>
          <p:cNvPicPr>
            <a:picLocks noChangeAspect="1" noChangeArrowheads="1"/>
          </p:cNvPicPr>
          <p:nvPr/>
        </p:nvPicPr>
        <p:blipFill>
          <a:blip r:embed="rId4" cstate="print"/>
          <a:srcRect/>
          <a:stretch>
            <a:fillRect/>
          </a:stretch>
        </p:blipFill>
        <p:spPr bwMode="auto">
          <a:xfrm>
            <a:off x="6115992" y="4059500"/>
            <a:ext cx="2992512" cy="2825884"/>
          </a:xfrm>
          <a:prstGeom prst="rect">
            <a:avLst/>
          </a:prstGeom>
          <a:ln>
            <a:noFill/>
          </a:ln>
          <a:effectLst>
            <a:softEdge rad="112500"/>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20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fade">
                                      <p:cBhvr>
                                        <p:cTn id="18" dur="2000"/>
                                        <p:tgtEl>
                                          <p:spTgt spid="22530"/>
                                        </p:tgtEl>
                                      </p:cBhvr>
                                    </p:animEffect>
                                  </p:childTnLst>
                                </p:cTn>
                              </p:par>
                              <p:par>
                                <p:cTn id="19" presetID="10" presetClass="exit" presetSubtype="0" fill="hold" nodeType="withEffect">
                                  <p:stCondLst>
                                    <p:cond delay="0"/>
                                  </p:stCondLst>
                                  <p:childTnLst>
                                    <p:animEffect transition="out" filter="fade">
                                      <p:cBhvr>
                                        <p:cTn id="20" dur="2000"/>
                                        <p:tgtEl>
                                          <p:spTgt spid="26"/>
                                        </p:tgtEl>
                                      </p:cBhvr>
                                    </p:animEffect>
                                    <p:set>
                                      <p:cBhvr>
                                        <p:cTn id="21" dur="1" fill="hold">
                                          <p:stCondLst>
                                            <p:cond delay="1999"/>
                                          </p:stCondLst>
                                        </p:cTn>
                                        <p:tgtEl>
                                          <p:spTgt spid="2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22531"/>
                                        </p:tgtEl>
                                        <p:attrNameLst>
                                          <p:attrName>style.visibility</p:attrName>
                                        </p:attrNameLst>
                                      </p:cBhvr>
                                      <p:to>
                                        <p:strVal val="visible"/>
                                      </p:to>
                                    </p:set>
                                    <p:animEffect transition="in" filter="fade">
                                      <p:cBhvr>
                                        <p:cTn id="29" dur="2000"/>
                                        <p:tgtEl>
                                          <p:spTgt spid="22531"/>
                                        </p:tgtEl>
                                      </p:cBhvr>
                                    </p:animEffect>
                                  </p:childTnLst>
                                </p:cTn>
                              </p:par>
                              <p:par>
                                <p:cTn id="30" presetID="10" presetClass="exit" presetSubtype="0" fill="hold" nodeType="withEffect">
                                  <p:stCondLst>
                                    <p:cond delay="0"/>
                                  </p:stCondLst>
                                  <p:childTnLst>
                                    <p:animEffect transition="out" filter="fade">
                                      <p:cBhvr>
                                        <p:cTn id="31" dur="2000"/>
                                        <p:tgtEl>
                                          <p:spTgt spid="22530"/>
                                        </p:tgtEl>
                                      </p:cBhvr>
                                    </p:animEffect>
                                    <p:set>
                                      <p:cBhvr>
                                        <p:cTn id="32" dur="1" fill="hold">
                                          <p:stCondLst>
                                            <p:cond delay="1999"/>
                                          </p:stCondLst>
                                        </p:cTn>
                                        <p:tgtEl>
                                          <p:spTgt spid="2253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20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animBg="1"/>
      <p:bldP spid="1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2514" y="873783"/>
            <a:ext cx="4131733"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smtClean="0"/>
              <a:t>SEKTOR PERTAMBANGAN</a:t>
            </a:r>
            <a:endParaRPr lang="en-US" sz="3200" dirty="0"/>
          </a:p>
        </p:txBody>
      </p:sp>
      <p:sp>
        <p:nvSpPr>
          <p:cNvPr id="9" name="TextBox 8"/>
          <p:cNvSpPr txBox="1"/>
          <p:nvPr/>
        </p:nvSpPr>
        <p:spPr>
          <a:xfrm>
            <a:off x="467544" y="1988840"/>
            <a:ext cx="3793067" cy="830997"/>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2400" dirty="0" err="1" smtClean="0">
                <a:solidFill>
                  <a:srgbClr val="0070C0"/>
                </a:solidFill>
              </a:rPr>
              <a:t>Emas</a:t>
            </a:r>
            <a:r>
              <a:rPr lang="en-US" sz="2400" dirty="0" smtClean="0">
                <a:solidFill>
                  <a:srgbClr val="0070C0"/>
                </a:solidFill>
              </a:rPr>
              <a:t>, </a:t>
            </a:r>
            <a:r>
              <a:rPr lang="en-US" sz="2400" dirty="0" err="1" smtClean="0">
                <a:solidFill>
                  <a:srgbClr val="0070C0"/>
                </a:solidFill>
              </a:rPr>
              <a:t>Tembaga</a:t>
            </a:r>
            <a:r>
              <a:rPr lang="en-US" sz="2400" dirty="0" smtClean="0">
                <a:solidFill>
                  <a:srgbClr val="0070C0"/>
                </a:solidFill>
              </a:rPr>
              <a:t> </a:t>
            </a:r>
            <a:r>
              <a:rPr lang="en-US" sz="2400" dirty="0" err="1" smtClean="0">
                <a:solidFill>
                  <a:srgbClr val="0070C0"/>
                </a:solidFill>
              </a:rPr>
              <a:t>dll</a:t>
            </a:r>
            <a:endParaRPr lang="en-US" sz="2400" dirty="0" smtClean="0">
              <a:solidFill>
                <a:srgbClr val="0070C0"/>
              </a:solidFill>
            </a:endParaRPr>
          </a:p>
          <a:p>
            <a:pPr algn="ctr"/>
            <a:r>
              <a:rPr lang="en-US" sz="2400" dirty="0" err="1" smtClean="0">
                <a:solidFill>
                  <a:srgbClr val="0070C0"/>
                </a:solidFill>
              </a:rPr>
              <a:t>Rp</a:t>
            </a:r>
            <a:r>
              <a:rPr lang="en-US" sz="2400" dirty="0" smtClean="0">
                <a:solidFill>
                  <a:srgbClr val="0070C0"/>
                </a:solidFill>
              </a:rPr>
              <a:t>. 50 </a:t>
            </a:r>
            <a:r>
              <a:rPr lang="en-US" sz="2400" dirty="0" err="1" smtClean="0">
                <a:solidFill>
                  <a:srgbClr val="0070C0"/>
                </a:solidFill>
              </a:rPr>
              <a:t>triliun</a:t>
            </a:r>
            <a:r>
              <a:rPr lang="en-US" sz="2400" dirty="0" smtClean="0">
                <a:solidFill>
                  <a:srgbClr val="0070C0"/>
                </a:solidFill>
              </a:rPr>
              <a:t> per </a:t>
            </a:r>
            <a:r>
              <a:rPr lang="en-US" sz="2400" dirty="0" err="1" smtClean="0">
                <a:solidFill>
                  <a:srgbClr val="0070C0"/>
                </a:solidFill>
              </a:rPr>
              <a:t>thn</a:t>
            </a:r>
            <a:endParaRPr lang="en-US" sz="2400" dirty="0">
              <a:solidFill>
                <a:srgbClr val="0070C0"/>
              </a:solidFill>
            </a:endParaRPr>
          </a:p>
        </p:txBody>
      </p:sp>
      <p:sp>
        <p:nvSpPr>
          <p:cNvPr id="12" name="TextBox 11"/>
          <p:cNvSpPr txBox="1"/>
          <p:nvPr/>
        </p:nvSpPr>
        <p:spPr>
          <a:xfrm>
            <a:off x="457980" y="3758625"/>
            <a:ext cx="3793067" cy="46166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400" dirty="0" err="1" smtClean="0">
                <a:solidFill>
                  <a:srgbClr val="FFFF00"/>
                </a:solidFill>
              </a:rPr>
              <a:t>Rp</a:t>
            </a:r>
            <a:r>
              <a:rPr lang="en-US" sz="2400" dirty="0" smtClean="0">
                <a:solidFill>
                  <a:srgbClr val="FFFF00"/>
                </a:solidFill>
              </a:rPr>
              <a:t>. 73 </a:t>
            </a:r>
            <a:r>
              <a:rPr lang="en-US" sz="2400" dirty="0" err="1" smtClean="0">
                <a:solidFill>
                  <a:srgbClr val="FFFF00"/>
                </a:solidFill>
              </a:rPr>
              <a:t>triliun</a:t>
            </a:r>
            <a:r>
              <a:rPr lang="en-US" sz="2400" dirty="0" smtClean="0">
                <a:solidFill>
                  <a:srgbClr val="FFFF00"/>
                </a:solidFill>
              </a:rPr>
              <a:t> per </a:t>
            </a:r>
            <a:r>
              <a:rPr lang="en-US" sz="2400" dirty="0" err="1" smtClean="0">
                <a:solidFill>
                  <a:srgbClr val="FFFF00"/>
                </a:solidFill>
              </a:rPr>
              <a:t>thn</a:t>
            </a:r>
            <a:endParaRPr lang="en-US" sz="2400" dirty="0">
              <a:solidFill>
                <a:srgbClr val="FFFF00"/>
              </a:solidFill>
            </a:endParaRPr>
          </a:p>
        </p:txBody>
      </p:sp>
      <p:sp>
        <p:nvSpPr>
          <p:cNvPr id="11" name="TextBox 10"/>
          <p:cNvSpPr txBox="1"/>
          <p:nvPr/>
        </p:nvSpPr>
        <p:spPr>
          <a:xfrm>
            <a:off x="304800" y="3083583"/>
            <a:ext cx="4131733" cy="58477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3200" dirty="0" smtClean="0">
                <a:solidFill>
                  <a:srgbClr val="FFFF00"/>
                </a:solidFill>
              </a:rPr>
              <a:t>HASIL LAUT</a:t>
            </a:r>
            <a:endParaRPr lang="en-US" sz="3200" dirty="0">
              <a:solidFill>
                <a:srgbClr val="FFFF00"/>
              </a:solidFill>
            </a:endParaRPr>
          </a:p>
        </p:txBody>
      </p:sp>
      <p:sp>
        <p:nvSpPr>
          <p:cNvPr id="15" name="TextBox 14"/>
          <p:cNvSpPr txBox="1"/>
          <p:nvPr/>
        </p:nvSpPr>
        <p:spPr>
          <a:xfrm>
            <a:off x="475694" y="5511226"/>
            <a:ext cx="3793067" cy="1077218"/>
          </a:xfrm>
          <a:prstGeom prst="rect">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err="1" smtClean="0"/>
              <a:t>Rp</a:t>
            </a:r>
            <a:r>
              <a:rPr lang="en-US" sz="3200" dirty="0" smtClean="0"/>
              <a:t>. 900 </a:t>
            </a:r>
            <a:r>
              <a:rPr lang="en-US" sz="3200" dirty="0" err="1" smtClean="0"/>
              <a:t>triliun</a:t>
            </a:r>
            <a:r>
              <a:rPr lang="en-US" sz="3200" dirty="0" smtClean="0"/>
              <a:t> per </a:t>
            </a:r>
            <a:r>
              <a:rPr lang="en-US" sz="3200" dirty="0" err="1" smtClean="0"/>
              <a:t>thn</a:t>
            </a:r>
            <a:endParaRPr lang="en-US" sz="3200" dirty="0"/>
          </a:p>
        </p:txBody>
      </p:sp>
      <p:sp>
        <p:nvSpPr>
          <p:cNvPr id="17" name="TextBox 16"/>
          <p:cNvSpPr txBox="1"/>
          <p:nvPr/>
        </p:nvSpPr>
        <p:spPr>
          <a:xfrm>
            <a:off x="322514" y="4836183"/>
            <a:ext cx="4131733" cy="584775"/>
          </a:xfrm>
          <a:prstGeom prst="rect">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dirty="0" smtClean="0"/>
              <a:t>HASIL HUTAN</a:t>
            </a:r>
            <a:endParaRPr lang="en-US" sz="3200" dirty="0"/>
          </a:p>
        </p:txBody>
      </p:sp>
      <p:pic>
        <p:nvPicPr>
          <p:cNvPr id="23554" name="Picture 2"/>
          <p:cNvPicPr>
            <a:picLocks noChangeAspect="1" noChangeArrowheads="1"/>
          </p:cNvPicPr>
          <p:nvPr/>
        </p:nvPicPr>
        <p:blipFill>
          <a:blip r:embed="rId2" cstate="print"/>
          <a:srcRect/>
          <a:stretch>
            <a:fillRect/>
          </a:stretch>
        </p:blipFill>
        <p:spPr bwMode="auto">
          <a:xfrm>
            <a:off x="4644008" y="1238929"/>
            <a:ext cx="2247032" cy="3918263"/>
          </a:xfrm>
          <a:prstGeom prst="rect">
            <a:avLst/>
          </a:prstGeom>
          <a:noFill/>
          <a:ln w="9525">
            <a:noFill/>
            <a:miter lim="800000"/>
            <a:headEnd/>
            <a:tailEnd/>
          </a:ln>
        </p:spPr>
      </p:pic>
      <p:pic>
        <p:nvPicPr>
          <p:cNvPr id="23555" name="Picture 3"/>
          <p:cNvPicPr>
            <a:picLocks noChangeAspect="1" noChangeArrowheads="1"/>
          </p:cNvPicPr>
          <p:nvPr/>
        </p:nvPicPr>
        <p:blipFill>
          <a:blip r:embed="rId3" cstate="print"/>
          <a:srcRect/>
          <a:stretch>
            <a:fillRect/>
          </a:stretch>
        </p:blipFill>
        <p:spPr bwMode="auto">
          <a:xfrm>
            <a:off x="6660232" y="873369"/>
            <a:ext cx="2316000" cy="2051575"/>
          </a:xfrm>
          <a:prstGeom prst="rect">
            <a:avLst/>
          </a:prstGeom>
          <a:noFill/>
          <a:ln w="9525">
            <a:noFill/>
            <a:miter lim="800000"/>
            <a:headEnd/>
            <a:tailEnd/>
          </a:ln>
        </p:spPr>
      </p:pic>
      <p:pic>
        <p:nvPicPr>
          <p:cNvPr id="23556" name="Picture 4"/>
          <p:cNvPicPr>
            <a:picLocks noChangeAspect="1" noChangeArrowheads="1"/>
          </p:cNvPicPr>
          <p:nvPr/>
        </p:nvPicPr>
        <p:blipFill>
          <a:blip r:embed="rId4" cstate="print"/>
          <a:srcRect/>
          <a:stretch>
            <a:fillRect/>
          </a:stretch>
        </p:blipFill>
        <p:spPr bwMode="auto">
          <a:xfrm>
            <a:off x="6561022" y="3789040"/>
            <a:ext cx="2582978" cy="1946920"/>
          </a:xfrm>
          <a:prstGeom prst="rect">
            <a:avLst/>
          </a:prstGeom>
          <a:noFill/>
          <a:ln w="9525">
            <a:noFill/>
            <a:miter lim="800000"/>
            <a:headEnd/>
            <a:tailEnd/>
          </a:ln>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23554"/>
                                        </p:tgtEl>
                                        <p:attrNameLst>
                                          <p:attrName>style.visibility</p:attrName>
                                        </p:attrNameLst>
                                      </p:cBhvr>
                                      <p:to>
                                        <p:strVal val="visible"/>
                                      </p:to>
                                    </p:set>
                                    <p:animEffect transition="in" filter="fade">
                                      <p:cBhvr>
                                        <p:cTn id="10" dur="2000"/>
                                        <p:tgtEl>
                                          <p:spTgt spid="235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2000"/>
                                        <p:tgtEl>
                                          <p:spTgt spid="23555"/>
                                        </p:tgtEl>
                                      </p:cBhvr>
                                    </p:animEffect>
                                  </p:childTnLst>
                                </p:cTn>
                              </p:par>
                              <p:par>
                                <p:cTn id="19" presetID="10" presetClass="exit" presetSubtype="0" fill="hold" nodeType="withEffect">
                                  <p:stCondLst>
                                    <p:cond delay="0"/>
                                  </p:stCondLst>
                                  <p:childTnLst>
                                    <p:animEffect transition="out" filter="fade">
                                      <p:cBhvr>
                                        <p:cTn id="20" dur="2000"/>
                                        <p:tgtEl>
                                          <p:spTgt spid="23554"/>
                                        </p:tgtEl>
                                      </p:cBhvr>
                                    </p:animEffect>
                                    <p:set>
                                      <p:cBhvr>
                                        <p:cTn id="21" dur="1" fill="hold">
                                          <p:stCondLst>
                                            <p:cond delay="1999"/>
                                          </p:stCondLst>
                                        </p:cTn>
                                        <p:tgtEl>
                                          <p:spTgt spid="2355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2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23556"/>
                                        </p:tgtEl>
                                        <p:attrNameLst>
                                          <p:attrName>style.visibility</p:attrName>
                                        </p:attrNameLst>
                                      </p:cBhvr>
                                      <p:to>
                                        <p:strVal val="visible"/>
                                      </p:to>
                                    </p:set>
                                    <p:animEffect transition="in" filter="fade">
                                      <p:cBhvr>
                                        <p:cTn id="29" dur="2000"/>
                                        <p:tgtEl>
                                          <p:spTgt spid="23556"/>
                                        </p:tgtEl>
                                      </p:cBhvr>
                                    </p:animEffect>
                                  </p:childTnLst>
                                </p:cTn>
                              </p:par>
                              <p:par>
                                <p:cTn id="30" presetID="10" presetClass="exit" presetSubtype="0" fill="hold" nodeType="withEffect">
                                  <p:stCondLst>
                                    <p:cond delay="0"/>
                                  </p:stCondLst>
                                  <p:childTnLst>
                                    <p:animEffect transition="out" filter="fade">
                                      <p:cBhvr>
                                        <p:cTn id="31" dur="2000"/>
                                        <p:tgtEl>
                                          <p:spTgt spid="23555"/>
                                        </p:tgtEl>
                                      </p:cBhvr>
                                    </p:animEffect>
                                    <p:set>
                                      <p:cBhvr>
                                        <p:cTn id="32" dur="1" fill="hold">
                                          <p:stCondLst>
                                            <p:cond delay="1999"/>
                                          </p:stCondLst>
                                        </p:cTn>
                                        <p:tgtEl>
                                          <p:spTgt spid="235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4933" y="990600"/>
            <a:ext cx="5283200" cy="107721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n-US" sz="3200" dirty="0" err="1" smtClean="0">
                <a:solidFill>
                  <a:srgbClr val="002060"/>
                </a:solidFill>
              </a:rPr>
              <a:t>Akumulasi</a:t>
            </a:r>
            <a:r>
              <a:rPr lang="en-US" sz="3200" dirty="0" smtClean="0">
                <a:solidFill>
                  <a:srgbClr val="002060"/>
                </a:solidFill>
              </a:rPr>
              <a:t> </a:t>
            </a:r>
            <a:r>
              <a:rPr lang="en-US" sz="3200" dirty="0" err="1" smtClean="0">
                <a:solidFill>
                  <a:srgbClr val="002060"/>
                </a:solidFill>
              </a:rPr>
              <a:t>Penerimaan</a:t>
            </a:r>
            <a:r>
              <a:rPr lang="en-US" sz="3200" dirty="0" smtClean="0">
                <a:solidFill>
                  <a:srgbClr val="002060"/>
                </a:solidFill>
              </a:rPr>
              <a:t> Negara </a:t>
            </a:r>
            <a:r>
              <a:rPr lang="en-US" sz="3200" dirty="0" err="1" smtClean="0">
                <a:solidFill>
                  <a:srgbClr val="002060"/>
                </a:solidFill>
              </a:rPr>
              <a:t>dari</a:t>
            </a:r>
            <a:r>
              <a:rPr lang="en-US" sz="3200" dirty="0" smtClean="0">
                <a:solidFill>
                  <a:srgbClr val="002060"/>
                </a:solidFill>
              </a:rPr>
              <a:t> </a:t>
            </a:r>
            <a:r>
              <a:rPr lang="en-US" sz="3200" dirty="0" err="1" smtClean="0">
                <a:solidFill>
                  <a:srgbClr val="002060"/>
                </a:solidFill>
              </a:rPr>
              <a:t>Kekayaan</a:t>
            </a:r>
            <a:r>
              <a:rPr lang="en-US" sz="3200" dirty="0" smtClean="0">
                <a:solidFill>
                  <a:srgbClr val="002060"/>
                </a:solidFill>
              </a:rPr>
              <a:t> </a:t>
            </a:r>
            <a:r>
              <a:rPr lang="en-US" sz="3200" dirty="0" err="1" smtClean="0">
                <a:solidFill>
                  <a:srgbClr val="002060"/>
                </a:solidFill>
              </a:rPr>
              <a:t>Alam</a:t>
            </a:r>
            <a:endParaRPr lang="en-US" sz="3200" dirty="0">
              <a:solidFill>
                <a:srgbClr val="002060"/>
              </a:solidFill>
            </a:endParaRPr>
          </a:p>
        </p:txBody>
      </p:sp>
      <p:sp>
        <p:nvSpPr>
          <p:cNvPr id="13" name="TextBox 12"/>
          <p:cNvSpPr txBox="1"/>
          <p:nvPr/>
        </p:nvSpPr>
        <p:spPr>
          <a:xfrm>
            <a:off x="1794933" y="2057401"/>
            <a:ext cx="5283200" cy="70788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4000" dirty="0" err="1" smtClean="0">
                <a:solidFill>
                  <a:srgbClr val="FFFF00"/>
                </a:solidFill>
              </a:rPr>
              <a:t>Rp</a:t>
            </a:r>
            <a:r>
              <a:rPr lang="en-US" sz="4000" dirty="0" smtClean="0">
                <a:solidFill>
                  <a:srgbClr val="FFFF00"/>
                </a:solidFill>
              </a:rPr>
              <a:t>. 1.642 </a:t>
            </a:r>
            <a:r>
              <a:rPr lang="en-US" sz="4000" dirty="0" err="1" smtClean="0">
                <a:solidFill>
                  <a:srgbClr val="FFFF00"/>
                </a:solidFill>
              </a:rPr>
              <a:t>triliun</a:t>
            </a:r>
            <a:endParaRPr lang="en-US" sz="4000" dirty="0">
              <a:solidFill>
                <a:srgbClr val="FFFF00"/>
              </a:solidFill>
            </a:endParaRPr>
          </a:p>
        </p:txBody>
      </p:sp>
      <p:sp>
        <p:nvSpPr>
          <p:cNvPr id="14" name="TextBox 13"/>
          <p:cNvSpPr txBox="1"/>
          <p:nvPr/>
        </p:nvSpPr>
        <p:spPr>
          <a:xfrm>
            <a:off x="1794933" y="3124200"/>
            <a:ext cx="5283200" cy="1384995"/>
          </a:xfrm>
          <a:prstGeom prst="rect">
            <a:avLst/>
          </a:prstGeom>
          <a:solidFill>
            <a:schemeClr val="accent3">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sz="2800" dirty="0" smtClean="0">
                <a:solidFill>
                  <a:srgbClr val="FFFF00"/>
                </a:solidFill>
              </a:rPr>
              <a:t>APBN-P 2012</a:t>
            </a:r>
          </a:p>
          <a:p>
            <a:pPr algn="ctr"/>
            <a:r>
              <a:rPr lang="en-US" sz="2800" dirty="0" err="1" smtClean="0">
                <a:solidFill>
                  <a:srgbClr val="FFFF00"/>
                </a:solidFill>
              </a:rPr>
              <a:t>Belanja</a:t>
            </a:r>
            <a:r>
              <a:rPr lang="en-US" sz="2800" dirty="0" smtClean="0">
                <a:solidFill>
                  <a:srgbClr val="FFFF00"/>
                </a:solidFill>
              </a:rPr>
              <a:t> Negara </a:t>
            </a:r>
            <a:r>
              <a:rPr lang="en-US" sz="2800" dirty="0" err="1" smtClean="0">
                <a:solidFill>
                  <a:srgbClr val="FFFF00"/>
                </a:solidFill>
              </a:rPr>
              <a:t>Rp</a:t>
            </a:r>
            <a:r>
              <a:rPr lang="en-US" sz="2800" dirty="0" smtClean="0">
                <a:solidFill>
                  <a:srgbClr val="FFFF00"/>
                </a:solidFill>
              </a:rPr>
              <a:t>. 1.548,3 </a:t>
            </a:r>
            <a:r>
              <a:rPr lang="en-US" sz="2800" dirty="0" err="1" smtClean="0">
                <a:solidFill>
                  <a:srgbClr val="FFFF00"/>
                </a:solidFill>
              </a:rPr>
              <a:t>triliun</a:t>
            </a:r>
            <a:endParaRPr lang="en-US" sz="2800" dirty="0">
              <a:solidFill>
                <a:srgbClr val="FFFF00"/>
              </a:solidFill>
            </a:endParaRPr>
          </a:p>
        </p:txBody>
      </p:sp>
      <p:sp>
        <p:nvSpPr>
          <p:cNvPr id="16" name="TextBox 15"/>
          <p:cNvSpPr txBox="1"/>
          <p:nvPr/>
        </p:nvSpPr>
        <p:spPr>
          <a:xfrm>
            <a:off x="2339752" y="4941168"/>
            <a:ext cx="4696296" cy="830997"/>
          </a:xfrm>
          <a:prstGeom prst="rect">
            <a:avLst/>
          </a:prstGeom>
          <a:noFill/>
        </p:spPr>
        <p:txBody>
          <a:bodyPr wrap="square" rtlCol="0">
            <a:spAutoFit/>
          </a:bodyPr>
          <a:lstStyle/>
          <a:p>
            <a:pPr algn="ctr"/>
            <a:r>
              <a:rPr lang="en-US" sz="4800" dirty="0" smtClean="0"/>
              <a:t>SURPLUS</a:t>
            </a:r>
            <a:endParaRPr lang="en-US" sz="4800" dirty="0"/>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6" presetClass="emph" presetSubtype="0" fill="hold" grpId="1" nodeType="afterEffect">
                                  <p:stCondLst>
                                    <p:cond delay="0"/>
                                  </p:stCondLst>
                                  <p:childTnLst>
                                    <p:animScale>
                                      <p:cBhvr>
                                        <p:cTn id="21" dur="2000" fill="hold"/>
                                        <p:tgtEl>
                                          <p:spTgt spid="16"/>
                                        </p:tgtEl>
                                      </p:cBhvr>
                                      <p:by x="150000" y="150000"/>
                                    </p:animScale>
                                  </p:childTnLst>
                                </p:cTn>
                              </p:par>
                            </p:childTnLst>
                          </p:cTn>
                        </p:par>
                        <p:par>
                          <p:cTn id="22" fill="hold">
                            <p:stCondLst>
                              <p:cond delay="2500"/>
                            </p:stCondLst>
                            <p:childTnLst>
                              <p:par>
                                <p:cTn id="23" presetID="3" presetClass="emph" presetSubtype="2" fill="hold" grpId="2" nodeType="afterEffect">
                                  <p:stCondLst>
                                    <p:cond delay="0"/>
                                  </p:stCondLst>
                                  <p:childTnLst>
                                    <p:animClr clrSpc="rgb">
                                      <p:cBhvr override="childStyle">
                                        <p:cTn id="24" dur="2000" fill="hold"/>
                                        <p:tgtEl>
                                          <p:spTgt spid="16"/>
                                        </p:tgtEl>
                                        <p:attrNameLst>
                                          <p:attrName>style.color</p:attrName>
                                        </p:attrNameLst>
                                      </p:cBhvr>
                                      <p:to>
                                        <a:srgbClr val="FBFB13"/>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p:bldP spid="16" grpId="1"/>
      <p:bldP spid="16" grpId="2"/>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sz="half" idx="1"/>
          </p:nvPr>
        </p:nvSpPr>
        <p:spPr>
          <a:xfrm>
            <a:off x="457200" y="1600200"/>
            <a:ext cx="8305800" cy="4835525"/>
          </a:xfrm>
        </p:spPr>
        <p:txBody>
          <a:bodyPr/>
          <a:lstStyle/>
          <a:p>
            <a:pPr marL="609600" indent="-609600" eaLnBrk="1" hangingPunct="1"/>
            <a:r>
              <a:rPr lang="en-US" altLang="ja-JP" sz="2800" smtClean="0">
                <a:ea typeface="MS PGothic" pitchFamily="34" charset="-128"/>
              </a:rPr>
              <a:t>Utk meningkatkan produksi pangan, salah satu usaha yg dilakukan :</a:t>
            </a:r>
          </a:p>
          <a:p>
            <a:pPr marL="609600" indent="-609600" eaLnBrk="1" hangingPunct="1">
              <a:buFont typeface="Wingdings" pitchFamily="2" charset="2"/>
              <a:buAutoNum type="arabicPeriod"/>
            </a:pPr>
            <a:r>
              <a:rPr lang="en-US" altLang="ja-JP" sz="2800" smtClean="0">
                <a:ea typeface="MS PGothic" pitchFamily="34" charset="-128"/>
              </a:rPr>
              <a:t>Perbaikan ekonomi</a:t>
            </a:r>
          </a:p>
          <a:p>
            <a:pPr marL="609600" indent="-609600" eaLnBrk="1" hangingPunct="1">
              <a:buFont typeface="Wingdings" pitchFamily="2" charset="2"/>
              <a:buAutoNum type="arabicPeriod"/>
            </a:pPr>
            <a:r>
              <a:rPr lang="en-US" altLang="ja-JP" sz="2800" smtClean="0">
                <a:ea typeface="MS PGothic" pitchFamily="34" charset="-128"/>
              </a:rPr>
              <a:t>Intensifikasi pertanian</a:t>
            </a:r>
          </a:p>
          <a:p>
            <a:pPr marL="609600" indent="-609600" eaLnBrk="1" hangingPunct="1"/>
            <a:r>
              <a:rPr lang="en-US" altLang="ja-JP" sz="2800" smtClean="0">
                <a:ea typeface="MS PGothic" pitchFamily="34" charset="-128"/>
              </a:rPr>
              <a:t>Indonesia jml penduduk msh tinggi, </a:t>
            </a:r>
            <a:r>
              <a:rPr lang="id-ID" altLang="ja-JP" sz="2800" smtClean="0">
                <a:ea typeface="MS PGothic" pitchFamily="34" charset="-128"/>
              </a:rPr>
              <a:t>l</a:t>
            </a:r>
            <a:r>
              <a:rPr lang="en-US" altLang="ja-JP" sz="2800" smtClean="0">
                <a:ea typeface="MS PGothic" pitchFamily="34" charset="-128"/>
              </a:rPr>
              <a:t>ahan pertanian kurang, shg Indonesia melakukan :</a:t>
            </a:r>
          </a:p>
          <a:p>
            <a:pPr marL="609600" indent="-609600" eaLnBrk="1" hangingPunct="1">
              <a:buFontTx/>
              <a:buChar char="-"/>
            </a:pPr>
            <a:r>
              <a:rPr lang="en-US" altLang="ja-JP" sz="2800" smtClean="0">
                <a:ea typeface="MS PGothic" pitchFamily="34" charset="-128"/>
              </a:rPr>
              <a:t>Program KB</a:t>
            </a:r>
          </a:p>
          <a:p>
            <a:pPr marL="609600" indent="-609600" eaLnBrk="1" hangingPunct="1">
              <a:buFontTx/>
              <a:buChar char="-"/>
            </a:pPr>
            <a:r>
              <a:rPr lang="en-US" altLang="ja-JP" sz="2800" smtClean="0">
                <a:ea typeface="MS PGothic" pitchFamily="34" charset="-128"/>
              </a:rPr>
              <a:t>Meningkatkan kesejahteraan keluarga</a:t>
            </a:r>
            <a:endParaRPr lang="en-US" sz="2800" smtClean="0"/>
          </a:p>
        </p:txBody>
      </p:sp>
      <p:sp>
        <p:nvSpPr>
          <p:cNvPr id="10248" name="Rectangle 8"/>
          <p:cNvSpPr>
            <a:spLocks noChangeArrowheads="1"/>
          </p:cNvSpPr>
          <p:nvPr/>
        </p:nvSpPr>
        <p:spPr bwMode="auto">
          <a:xfrm>
            <a:off x="1447800" y="5791200"/>
            <a:ext cx="6400800" cy="685800"/>
          </a:xfrm>
          <a:prstGeom prst="rect">
            <a:avLst/>
          </a:prstGeom>
          <a:solidFill>
            <a:schemeClr val="accent1"/>
          </a:solidFill>
          <a:ln w="9525">
            <a:solidFill>
              <a:schemeClr val="tx1"/>
            </a:solidFill>
            <a:miter lim="800000"/>
            <a:headEnd/>
            <a:tailEnd/>
          </a:ln>
        </p:spPr>
        <p:txBody>
          <a:bodyPr wrap="none" anchor="ctr"/>
          <a:lstStyle/>
          <a:p>
            <a:pPr algn="ctr"/>
            <a:r>
              <a:rPr lang="en-US">
                <a:solidFill>
                  <a:schemeClr val="bg2"/>
                </a:solidFill>
              </a:rPr>
              <a:t>Benarkah program yg dilakukan dapat meningkatkan </a:t>
            </a:r>
          </a:p>
          <a:p>
            <a:pPr algn="ctr"/>
            <a:r>
              <a:rPr lang="en-US">
                <a:solidFill>
                  <a:schemeClr val="bg2"/>
                </a:solidFill>
              </a:rPr>
              <a:t>Kesejahteraan keluarga??</a:t>
            </a:r>
          </a:p>
        </p:txBody>
      </p:sp>
    </p:spTree>
  </p:cSld>
  <p:clrMapOvr>
    <a:overrideClrMapping bg1="dk2" tx1="lt1" bg2="dk1" tx2="lt2" accent1="accent1" accent2="accent2" accent3="accent3" accent4="accent4" accent5="accent5" accent6="accent6" hlink="hlink" folHlink="folHlink"/>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randombar(horizontal)">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randombar(horizontal)">
                                      <p:cBhvr>
                                        <p:cTn id="12" dur="500"/>
                                        <p:tgtEl>
                                          <p:spTgt spid="102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randombar(horizontal)">
                                      <p:cBhvr>
                                        <p:cTn id="17" dur="500"/>
                                        <p:tgtEl>
                                          <p:spTgt spid="102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randombar(horizontal)">
                                      <p:cBhvr>
                                        <p:cTn id="22" dur="500"/>
                                        <p:tgtEl>
                                          <p:spTgt spid="102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randombar(horizontal)">
                                      <p:cBhvr>
                                        <p:cTn id="27" dur="500"/>
                                        <p:tgtEl>
                                          <p:spTgt spid="102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randombar(horizontal)">
                                      <p:cBhvr>
                                        <p:cTn id="32" dur="500"/>
                                        <p:tgtEl>
                                          <p:spTgt spid="102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0248"/>
                                        </p:tgtEl>
                                        <p:attrNameLst>
                                          <p:attrName>style.visibility</p:attrName>
                                        </p:attrNameLst>
                                      </p:cBhvr>
                                      <p:to>
                                        <p:strVal val="visible"/>
                                      </p:to>
                                    </p:set>
                                    <p:animEffect transition="in" filter="checkerboard(across)">
                                      <p:cBhvr>
                                        <p:cTn id="37" dur="20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8"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639762"/>
          </a:xfrm>
        </p:spPr>
        <p:txBody>
          <a:bodyPr/>
          <a:lstStyle/>
          <a:p>
            <a:pPr eaLnBrk="1" hangingPunct="1"/>
            <a:r>
              <a:rPr lang="en-US" altLang="ja-JP" sz="3400" smtClean="0">
                <a:ea typeface="MS PGothic" pitchFamily="34" charset="-128"/>
              </a:rPr>
              <a:t>Perubahan Dlm Hidup Keluarga</a:t>
            </a:r>
            <a:endParaRPr lang="en-US" sz="3400" smtClean="0"/>
          </a:p>
        </p:txBody>
      </p:sp>
      <p:sp>
        <p:nvSpPr>
          <p:cNvPr id="14339" name="Rectangle 3"/>
          <p:cNvSpPr>
            <a:spLocks noGrp="1" noChangeArrowheads="1"/>
          </p:cNvSpPr>
          <p:nvPr>
            <p:ph type="body" idx="1"/>
          </p:nvPr>
        </p:nvSpPr>
        <p:spPr>
          <a:xfrm>
            <a:off x="228600" y="1371600"/>
            <a:ext cx="8763000" cy="5257800"/>
          </a:xfrm>
        </p:spPr>
        <p:txBody>
          <a:bodyPr/>
          <a:lstStyle/>
          <a:p>
            <a:pPr marL="609600" indent="-609600" eaLnBrk="1" hangingPunct="1">
              <a:lnSpc>
                <a:spcPct val="90000"/>
              </a:lnSpc>
              <a:buFont typeface="Wingdings" pitchFamily="2" charset="2"/>
              <a:buAutoNum type="arabicPeriod"/>
            </a:pPr>
            <a:r>
              <a:rPr lang="en-US" altLang="ja-JP" smtClean="0">
                <a:ea typeface="MS PGothic" pitchFamily="34" charset="-128"/>
              </a:rPr>
              <a:t>Keluarga pedesaan </a:t>
            </a:r>
            <a:r>
              <a:rPr lang="en-US" altLang="ja-JP" smtClean="0">
                <a:ea typeface="MS PGothic" pitchFamily="34" charset="-128"/>
                <a:sym typeface="Wingdings" pitchFamily="2" charset="2"/>
              </a:rPr>
              <a:t> Keluarga perkotaan</a:t>
            </a:r>
          </a:p>
          <a:p>
            <a:pPr marL="609600" indent="-609600" eaLnBrk="1" hangingPunct="1">
              <a:lnSpc>
                <a:spcPct val="90000"/>
              </a:lnSpc>
              <a:buFont typeface="Wingdings" pitchFamily="2" charset="2"/>
              <a:buNone/>
            </a:pPr>
            <a:r>
              <a:rPr lang="en-US" altLang="ja-JP" smtClean="0">
                <a:ea typeface="MS PGothic" pitchFamily="34" charset="-128"/>
              </a:rPr>
              <a:t>	- perdagangan &amp; industri</a:t>
            </a:r>
          </a:p>
          <a:p>
            <a:pPr marL="609600" indent="-609600" eaLnBrk="1" hangingPunct="1">
              <a:lnSpc>
                <a:spcPct val="90000"/>
              </a:lnSpc>
              <a:buFont typeface="Wingdings" pitchFamily="2" charset="2"/>
              <a:buNone/>
            </a:pPr>
            <a:r>
              <a:rPr lang="en-US" altLang="ja-JP" smtClean="0">
                <a:ea typeface="MS PGothic" pitchFamily="34" charset="-128"/>
              </a:rPr>
              <a:t>	- desa berkembang jd kota</a:t>
            </a:r>
          </a:p>
          <a:p>
            <a:pPr marL="609600" indent="-609600" eaLnBrk="1" hangingPunct="1">
              <a:lnSpc>
                <a:spcPct val="90000"/>
              </a:lnSpc>
              <a:buFont typeface="Wingdings" pitchFamily="2" charset="2"/>
              <a:buNone/>
            </a:pPr>
            <a:r>
              <a:rPr lang="en-US" altLang="ja-JP" smtClean="0">
                <a:ea typeface="MS PGothic" pitchFamily="34" charset="-128"/>
              </a:rPr>
              <a:t>2. Extended family </a:t>
            </a:r>
            <a:r>
              <a:rPr lang="en-US" altLang="ja-JP" smtClean="0">
                <a:ea typeface="MS PGothic" pitchFamily="34" charset="-128"/>
                <a:sym typeface="Wingdings" pitchFamily="2" charset="2"/>
              </a:rPr>
              <a:t>nuclear family</a:t>
            </a:r>
          </a:p>
          <a:p>
            <a:pPr marL="609600" indent="-609600" eaLnBrk="1" hangingPunct="1">
              <a:lnSpc>
                <a:spcPct val="90000"/>
              </a:lnSpc>
              <a:buFont typeface="Wingdings" pitchFamily="2" charset="2"/>
              <a:buNone/>
            </a:pPr>
            <a:r>
              <a:rPr lang="en-US" altLang="ja-JP" smtClean="0">
                <a:ea typeface="MS PGothic" pitchFamily="34" charset="-128"/>
                <a:sym typeface="Wingdings" pitchFamily="2" charset="2"/>
              </a:rPr>
              <a:t>	- meningkatnya kebutuhan hidup</a:t>
            </a:r>
          </a:p>
          <a:p>
            <a:pPr marL="609600" indent="-609600" eaLnBrk="1" hangingPunct="1">
              <a:lnSpc>
                <a:spcPct val="90000"/>
              </a:lnSpc>
              <a:buFont typeface="Wingdings" pitchFamily="2" charset="2"/>
              <a:buNone/>
            </a:pPr>
            <a:r>
              <a:rPr lang="en-US" altLang="ja-JP" smtClean="0">
                <a:ea typeface="MS PGothic" pitchFamily="34" charset="-128"/>
                <a:sym typeface="Wingdings" pitchFamily="2" charset="2"/>
              </a:rPr>
              <a:t>	- tdk dpt memenuhi kebutuhan selain dlm  nuclear family</a:t>
            </a:r>
          </a:p>
          <a:p>
            <a:pPr marL="609600" indent="-609600" eaLnBrk="1" hangingPunct="1">
              <a:lnSpc>
                <a:spcPct val="90000"/>
              </a:lnSpc>
              <a:buFont typeface="Wingdings" pitchFamily="2" charset="2"/>
              <a:buNone/>
            </a:pPr>
            <a:r>
              <a:rPr lang="en-US" altLang="ja-JP" smtClean="0">
                <a:ea typeface="MS PGothic" pitchFamily="34" charset="-128"/>
              </a:rPr>
              <a:t>3. Keluarga menetap</a:t>
            </a:r>
            <a:r>
              <a:rPr lang="en-US" altLang="ja-JP" smtClean="0">
                <a:ea typeface="MS PGothic" pitchFamily="34" charset="-128"/>
                <a:sym typeface="Wingdings" pitchFamily="2" charset="2"/>
              </a:rPr>
              <a:t>berpindah2</a:t>
            </a:r>
          </a:p>
          <a:p>
            <a:pPr marL="609600" indent="-609600" eaLnBrk="1" hangingPunct="1">
              <a:lnSpc>
                <a:spcPct val="90000"/>
              </a:lnSpc>
              <a:buFont typeface="Wingdings" pitchFamily="2" charset="2"/>
              <a:buNone/>
            </a:pPr>
            <a:r>
              <a:rPr lang="en-US" altLang="ja-JP" smtClean="0">
                <a:ea typeface="MS PGothic" pitchFamily="34" charset="-128"/>
                <a:sym typeface="Wingdings" pitchFamily="2" charset="2"/>
              </a:rPr>
              <a:t>4. Keluarga swasembadakonsumtif</a:t>
            </a:r>
          </a:p>
          <a:p>
            <a:pPr marL="609600" indent="-609600" eaLnBrk="1" hangingPunct="1">
              <a:lnSpc>
                <a:spcPct val="90000"/>
              </a:lnSpc>
              <a:buFont typeface="Wingdings" pitchFamily="2" charset="2"/>
              <a:buNone/>
            </a:pPr>
            <a:r>
              <a:rPr lang="en-US" altLang="ja-JP" smtClean="0">
                <a:ea typeface="MS PGothic" pitchFamily="34" charset="-128"/>
              </a:rPr>
              <a:t>5. Perubahan peran anggota keluarga </a:t>
            </a:r>
            <a:endParaRPr lang="en-US" smtClean="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500" fill="hold"/>
                                        <p:tgtEl>
                                          <p:spTgt spid="14338"/>
                                        </p:tgtEl>
                                        <p:attrNameLst>
                                          <p:attrName>ppt_w</p:attrName>
                                        </p:attrNameLst>
                                      </p:cBhvr>
                                      <p:tavLst>
                                        <p:tav tm="0">
                                          <p:val>
                                            <p:fltVal val="0"/>
                                          </p:val>
                                        </p:tav>
                                        <p:tav tm="100000">
                                          <p:val>
                                            <p:strVal val="#ppt_w"/>
                                          </p:val>
                                        </p:tav>
                                      </p:tavLst>
                                    </p:anim>
                                    <p:anim calcmode="lin" valueType="num">
                                      <p:cBhvr>
                                        <p:cTn id="8" dur="500" fill="hold"/>
                                        <p:tgtEl>
                                          <p:spTgt spid="14338"/>
                                        </p:tgtEl>
                                        <p:attrNameLst>
                                          <p:attrName>ppt_h</p:attrName>
                                        </p:attrNameLst>
                                      </p:cBhvr>
                                      <p:tavLst>
                                        <p:tav tm="0">
                                          <p:val>
                                            <p:fltVal val="0"/>
                                          </p:val>
                                        </p:tav>
                                        <p:tav tm="100000">
                                          <p:val>
                                            <p:strVal val="#ppt_h"/>
                                          </p:val>
                                        </p:tav>
                                      </p:tavLst>
                                    </p:anim>
                                    <p:anim calcmode="lin" valueType="num">
                                      <p:cBhvr>
                                        <p:cTn id="9" dur="500" fill="hold"/>
                                        <p:tgtEl>
                                          <p:spTgt spid="14338"/>
                                        </p:tgtEl>
                                        <p:attrNameLst>
                                          <p:attrName>style.rotation</p:attrName>
                                        </p:attrNameLst>
                                      </p:cBhvr>
                                      <p:tavLst>
                                        <p:tav tm="0">
                                          <p:val>
                                            <p:fltVal val="360"/>
                                          </p:val>
                                        </p:tav>
                                        <p:tav tm="100000">
                                          <p:val>
                                            <p:fltVal val="0"/>
                                          </p:val>
                                        </p:tav>
                                      </p:tavLst>
                                    </p:anim>
                                    <p:animEffect transition="in" filter="fade">
                                      <p:cBhvr>
                                        <p:cTn id="10" dur="500"/>
                                        <p:tgtEl>
                                          <p:spTgt spid="1433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14339">
                                            <p:txEl>
                                              <p:pRg st="0" end="0"/>
                                            </p:txEl>
                                          </p:spTgt>
                                        </p:tgtEl>
                                        <p:attrNameLst>
                                          <p:attrName>style.visibility</p:attrName>
                                        </p:attrNameLst>
                                      </p:cBhvr>
                                      <p:to>
                                        <p:strVal val="visible"/>
                                      </p:to>
                                    </p:set>
                                    <p:anim calcmode="lin" valueType="num">
                                      <p:cBhvr>
                                        <p:cTn id="15"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17"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8" dur="500"/>
                                        <p:tgtEl>
                                          <p:spTgt spid="1433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9" presetClass="entr" presetSubtype="0" decel="100000" fill="hold" grpId="0" nodeType="clickEffect">
                                  <p:stCondLst>
                                    <p:cond delay="0"/>
                                  </p:stCondLst>
                                  <p:iterate type="lt">
                                    <p:tmPct val="10000"/>
                                  </p:iterate>
                                  <p:childTnLst>
                                    <p:set>
                                      <p:cBhvr>
                                        <p:cTn id="22" dur="1" fill="hold">
                                          <p:stCondLst>
                                            <p:cond delay="0"/>
                                          </p:stCondLst>
                                        </p:cTn>
                                        <p:tgtEl>
                                          <p:spTgt spid="14339">
                                            <p:txEl>
                                              <p:pRg st="1" end="1"/>
                                            </p:txEl>
                                          </p:spTgt>
                                        </p:tgtEl>
                                        <p:attrNameLst>
                                          <p:attrName>style.visibility</p:attrName>
                                        </p:attrNameLst>
                                      </p:cBhvr>
                                      <p:to>
                                        <p:strVal val="visible"/>
                                      </p:to>
                                    </p:set>
                                    <p:anim calcmode="lin" valueType="num">
                                      <p:cBhvr>
                                        <p:cTn id="2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4339">
                                            <p:txEl>
                                              <p:pRg st="1" end="1"/>
                                            </p:txEl>
                                          </p:spTgt>
                                        </p:tgtEl>
                                        <p:attrNameLst>
                                          <p:attrName>ppt_h</p:attrName>
                                        </p:attrNameLst>
                                      </p:cBhvr>
                                      <p:tavLst>
                                        <p:tav tm="0">
                                          <p:val>
                                            <p:fltVal val="0"/>
                                          </p:val>
                                        </p:tav>
                                        <p:tav tm="100000">
                                          <p:val>
                                            <p:strVal val="#ppt_h"/>
                                          </p:val>
                                        </p:tav>
                                      </p:tavLst>
                                    </p:anim>
                                    <p:anim calcmode="lin" valueType="num">
                                      <p:cBhvr>
                                        <p:cTn id="25" dur="500" fill="hold"/>
                                        <p:tgtEl>
                                          <p:spTgt spid="14339">
                                            <p:txEl>
                                              <p:pRg st="1" end="1"/>
                                            </p:txEl>
                                          </p:spTgt>
                                        </p:tgtEl>
                                        <p:attrNameLst>
                                          <p:attrName>style.rotation</p:attrName>
                                        </p:attrNameLst>
                                      </p:cBhvr>
                                      <p:tavLst>
                                        <p:tav tm="0">
                                          <p:val>
                                            <p:fltVal val="360"/>
                                          </p:val>
                                        </p:tav>
                                        <p:tav tm="100000">
                                          <p:val>
                                            <p:fltVal val="0"/>
                                          </p:val>
                                        </p:tav>
                                      </p:tavLst>
                                    </p:anim>
                                    <p:animEffect transition="in" filter="fade">
                                      <p:cBhvr>
                                        <p:cTn id="26" dur="500"/>
                                        <p:tgtEl>
                                          <p:spTgt spid="1433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entr" presetSubtype="0" decel="100000" fill="hold" grpId="0" nodeType="clickEffect">
                                  <p:stCondLst>
                                    <p:cond delay="0"/>
                                  </p:stCondLst>
                                  <p:iterate type="lt">
                                    <p:tmPct val="10000"/>
                                  </p:iterate>
                                  <p:childTnLst>
                                    <p:set>
                                      <p:cBhvr>
                                        <p:cTn id="30" dur="1" fill="hold">
                                          <p:stCondLst>
                                            <p:cond delay="0"/>
                                          </p:stCondLst>
                                        </p:cTn>
                                        <p:tgtEl>
                                          <p:spTgt spid="14339">
                                            <p:txEl>
                                              <p:pRg st="2" end="2"/>
                                            </p:txEl>
                                          </p:spTgt>
                                        </p:tgtEl>
                                        <p:attrNameLst>
                                          <p:attrName>style.visibility</p:attrName>
                                        </p:attrNameLst>
                                      </p:cBhvr>
                                      <p:to>
                                        <p:strVal val="visible"/>
                                      </p:to>
                                    </p:set>
                                    <p:anim calcmode="lin" valueType="num">
                                      <p:cBhvr>
                                        <p:cTn id="31"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2" end="2"/>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9" presetClass="entr" presetSubtype="0" decel="100000" fill="hold" grpId="0" nodeType="clickEffect">
                                  <p:stCondLst>
                                    <p:cond delay="0"/>
                                  </p:stCondLst>
                                  <p:iterate type="lt">
                                    <p:tmPct val="10000"/>
                                  </p:iterate>
                                  <p:childTnLst>
                                    <p:set>
                                      <p:cBhvr>
                                        <p:cTn id="38" dur="1" fill="hold">
                                          <p:stCondLst>
                                            <p:cond delay="0"/>
                                          </p:stCondLst>
                                        </p:cTn>
                                        <p:tgtEl>
                                          <p:spTgt spid="14339">
                                            <p:txEl>
                                              <p:pRg st="3" end="3"/>
                                            </p:txEl>
                                          </p:spTgt>
                                        </p:tgtEl>
                                        <p:attrNameLst>
                                          <p:attrName>style.visibility</p:attrName>
                                        </p:attrNameLst>
                                      </p:cBhvr>
                                      <p:to>
                                        <p:strVal val="visible"/>
                                      </p:to>
                                    </p:set>
                                    <p:anim calcmode="lin" valueType="num">
                                      <p:cBhvr>
                                        <p:cTn id="39"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41"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42" dur="500"/>
                                        <p:tgtEl>
                                          <p:spTgt spid="14339">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9" presetClass="entr" presetSubtype="0" decel="100000" fill="hold" grpId="0" nodeType="clickEffect">
                                  <p:stCondLst>
                                    <p:cond delay="0"/>
                                  </p:stCondLst>
                                  <p:iterate type="lt">
                                    <p:tmPct val="10000"/>
                                  </p:iterate>
                                  <p:childTnLst>
                                    <p:set>
                                      <p:cBhvr>
                                        <p:cTn id="46" dur="1" fill="hold">
                                          <p:stCondLst>
                                            <p:cond delay="0"/>
                                          </p:stCondLst>
                                        </p:cTn>
                                        <p:tgtEl>
                                          <p:spTgt spid="14339">
                                            <p:txEl>
                                              <p:pRg st="4" end="4"/>
                                            </p:txEl>
                                          </p:spTgt>
                                        </p:tgtEl>
                                        <p:attrNameLst>
                                          <p:attrName>style.visibility</p:attrName>
                                        </p:attrNameLst>
                                      </p:cBhvr>
                                      <p:to>
                                        <p:strVal val="visible"/>
                                      </p:to>
                                    </p:set>
                                    <p:anim calcmode="lin" valueType="num">
                                      <p:cBhvr>
                                        <p:cTn id="47"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48"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49" dur="500" fill="hold"/>
                                        <p:tgtEl>
                                          <p:spTgt spid="14339">
                                            <p:txEl>
                                              <p:pRg st="4" end="4"/>
                                            </p:txEl>
                                          </p:spTgt>
                                        </p:tgtEl>
                                        <p:attrNameLst>
                                          <p:attrName>style.rotation</p:attrName>
                                        </p:attrNameLst>
                                      </p:cBhvr>
                                      <p:tavLst>
                                        <p:tav tm="0">
                                          <p:val>
                                            <p:fltVal val="360"/>
                                          </p:val>
                                        </p:tav>
                                        <p:tav tm="100000">
                                          <p:val>
                                            <p:fltVal val="0"/>
                                          </p:val>
                                        </p:tav>
                                      </p:tavLst>
                                    </p:anim>
                                    <p:animEffect transition="in" filter="fade">
                                      <p:cBhvr>
                                        <p:cTn id="50" dur="500"/>
                                        <p:tgtEl>
                                          <p:spTgt spid="14339">
                                            <p:txEl>
                                              <p:pRg st="4" end="4"/>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9" presetClass="entr" presetSubtype="0" decel="100000" fill="hold" grpId="0" nodeType="clickEffect">
                                  <p:stCondLst>
                                    <p:cond delay="0"/>
                                  </p:stCondLst>
                                  <p:iterate type="lt">
                                    <p:tmPct val="10000"/>
                                  </p:iterate>
                                  <p:childTnLst>
                                    <p:set>
                                      <p:cBhvr>
                                        <p:cTn id="54" dur="1" fill="hold">
                                          <p:stCondLst>
                                            <p:cond delay="0"/>
                                          </p:stCondLst>
                                        </p:cTn>
                                        <p:tgtEl>
                                          <p:spTgt spid="14339">
                                            <p:txEl>
                                              <p:pRg st="5" end="5"/>
                                            </p:txEl>
                                          </p:spTgt>
                                        </p:tgtEl>
                                        <p:attrNameLst>
                                          <p:attrName>style.visibility</p:attrName>
                                        </p:attrNameLst>
                                      </p:cBhvr>
                                      <p:to>
                                        <p:strVal val="visible"/>
                                      </p:to>
                                    </p:set>
                                    <p:anim calcmode="lin" valueType="num">
                                      <p:cBhvr>
                                        <p:cTn id="55"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56"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57" dur="500" fill="hold"/>
                                        <p:tgtEl>
                                          <p:spTgt spid="14339">
                                            <p:txEl>
                                              <p:pRg st="5" end="5"/>
                                            </p:txEl>
                                          </p:spTgt>
                                        </p:tgtEl>
                                        <p:attrNameLst>
                                          <p:attrName>style.rotation</p:attrName>
                                        </p:attrNameLst>
                                      </p:cBhvr>
                                      <p:tavLst>
                                        <p:tav tm="0">
                                          <p:val>
                                            <p:fltVal val="360"/>
                                          </p:val>
                                        </p:tav>
                                        <p:tav tm="100000">
                                          <p:val>
                                            <p:fltVal val="0"/>
                                          </p:val>
                                        </p:tav>
                                      </p:tavLst>
                                    </p:anim>
                                    <p:animEffect transition="in" filter="fade">
                                      <p:cBhvr>
                                        <p:cTn id="58" dur="500"/>
                                        <p:tgtEl>
                                          <p:spTgt spid="14339">
                                            <p:txEl>
                                              <p:pRg st="5" end="5"/>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9" presetClass="entr" presetSubtype="0" decel="100000" fill="hold" grpId="0" nodeType="clickEffect">
                                  <p:stCondLst>
                                    <p:cond delay="0"/>
                                  </p:stCondLst>
                                  <p:iterate type="lt">
                                    <p:tmPct val="10000"/>
                                  </p:iterate>
                                  <p:childTnLst>
                                    <p:set>
                                      <p:cBhvr>
                                        <p:cTn id="62" dur="1" fill="hold">
                                          <p:stCondLst>
                                            <p:cond delay="0"/>
                                          </p:stCondLst>
                                        </p:cTn>
                                        <p:tgtEl>
                                          <p:spTgt spid="14339">
                                            <p:txEl>
                                              <p:pRg st="6" end="6"/>
                                            </p:txEl>
                                          </p:spTgt>
                                        </p:tgtEl>
                                        <p:attrNameLst>
                                          <p:attrName>style.visibility</p:attrName>
                                        </p:attrNameLst>
                                      </p:cBhvr>
                                      <p:to>
                                        <p:strVal val="visible"/>
                                      </p:to>
                                    </p:set>
                                    <p:anim calcmode="lin" valueType="num">
                                      <p:cBhvr>
                                        <p:cTn id="63" dur="500" fill="hold"/>
                                        <p:tgtEl>
                                          <p:spTgt spid="14339">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14339">
                                            <p:txEl>
                                              <p:pRg st="6" end="6"/>
                                            </p:txEl>
                                          </p:spTgt>
                                        </p:tgtEl>
                                        <p:attrNameLst>
                                          <p:attrName>ppt_h</p:attrName>
                                        </p:attrNameLst>
                                      </p:cBhvr>
                                      <p:tavLst>
                                        <p:tav tm="0">
                                          <p:val>
                                            <p:fltVal val="0"/>
                                          </p:val>
                                        </p:tav>
                                        <p:tav tm="100000">
                                          <p:val>
                                            <p:strVal val="#ppt_h"/>
                                          </p:val>
                                        </p:tav>
                                      </p:tavLst>
                                    </p:anim>
                                    <p:anim calcmode="lin" valueType="num">
                                      <p:cBhvr>
                                        <p:cTn id="65" dur="500" fill="hold"/>
                                        <p:tgtEl>
                                          <p:spTgt spid="14339">
                                            <p:txEl>
                                              <p:pRg st="6" end="6"/>
                                            </p:txEl>
                                          </p:spTgt>
                                        </p:tgtEl>
                                        <p:attrNameLst>
                                          <p:attrName>style.rotation</p:attrName>
                                        </p:attrNameLst>
                                      </p:cBhvr>
                                      <p:tavLst>
                                        <p:tav tm="0">
                                          <p:val>
                                            <p:fltVal val="360"/>
                                          </p:val>
                                        </p:tav>
                                        <p:tav tm="100000">
                                          <p:val>
                                            <p:fltVal val="0"/>
                                          </p:val>
                                        </p:tav>
                                      </p:tavLst>
                                    </p:anim>
                                    <p:animEffect transition="in" filter="fade">
                                      <p:cBhvr>
                                        <p:cTn id="66" dur="500"/>
                                        <p:tgtEl>
                                          <p:spTgt spid="14339">
                                            <p:txEl>
                                              <p:pRg st="6" end="6"/>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49" presetClass="entr" presetSubtype="0" decel="100000" fill="hold" grpId="0" nodeType="clickEffect">
                                  <p:stCondLst>
                                    <p:cond delay="0"/>
                                  </p:stCondLst>
                                  <p:iterate type="lt">
                                    <p:tmPct val="10000"/>
                                  </p:iterate>
                                  <p:childTnLst>
                                    <p:set>
                                      <p:cBhvr>
                                        <p:cTn id="70" dur="1" fill="hold">
                                          <p:stCondLst>
                                            <p:cond delay="0"/>
                                          </p:stCondLst>
                                        </p:cTn>
                                        <p:tgtEl>
                                          <p:spTgt spid="14339">
                                            <p:txEl>
                                              <p:pRg st="7" end="7"/>
                                            </p:txEl>
                                          </p:spTgt>
                                        </p:tgtEl>
                                        <p:attrNameLst>
                                          <p:attrName>style.visibility</p:attrName>
                                        </p:attrNameLst>
                                      </p:cBhvr>
                                      <p:to>
                                        <p:strVal val="visible"/>
                                      </p:to>
                                    </p:set>
                                    <p:anim calcmode="lin" valueType="num">
                                      <p:cBhvr>
                                        <p:cTn id="71" dur="500" fill="hold"/>
                                        <p:tgtEl>
                                          <p:spTgt spid="14339">
                                            <p:txEl>
                                              <p:pRg st="7" end="7"/>
                                            </p:txEl>
                                          </p:spTgt>
                                        </p:tgtEl>
                                        <p:attrNameLst>
                                          <p:attrName>ppt_w</p:attrName>
                                        </p:attrNameLst>
                                      </p:cBhvr>
                                      <p:tavLst>
                                        <p:tav tm="0">
                                          <p:val>
                                            <p:fltVal val="0"/>
                                          </p:val>
                                        </p:tav>
                                        <p:tav tm="100000">
                                          <p:val>
                                            <p:strVal val="#ppt_w"/>
                                          </p:val>
                                        </p:tav>
                                      </p:tavLst>
                                    </p:anim>
                                    <p:anim calcmode="lin" valueType="num">
                                      <p:cBhvr>
                                        <p:cTn id="72" dur="500" fill="hold"/>
                                        <p:tgtEl>
                                          <p:spTgt spid="14339">
                                            <p:txEl>
                                              <p:pRg st="7" end="7"/>
                                            </p:txEl>
                                          </p:spTgt>
                                        </p:tgtEl>
                                        <p:attrNameLst>
                                          <p:attrName>ppt_h</p:attrName>
                                        </p:attrNameLst>
                                      </p:cBhvr>
                                      <p:tavLst>
                                        <p:tav tm="0">
                                          <p:val>
                                            <p:fltVal val="0"/>
                                          </p:val>
                                        </p:tav>
                                        <p:tav tm="100000">
                                          <p:val>
                                            <p:strVal val="#ppt_h"/>
                                          </p:val>
                                        </p:tav>
                                      </p:tavLst>
                                    </p:anim>
                                    <p:anim calcmode="lin" valueType="num">
                                      <p:cBhvr>
                                        <p:cTn id="73" dur="500" fill="hold"/>
                                        <p:tgtEl>
                                          <p:spTgt spid="14339">
                                            <p:txEl>
                                              <p:pRg st="7" end="7"/>
                                            </p:txEl>
                                          </p:spTgt>
                                        </p:tgtEl>
                                        <p:attrNameLst>
                                          <p:attrName>style.rotation</p:attrName>
                                        </p:attrNameLst>
                                      </p:cBhvr>
                                      <p:tavLst>
                                        <p:tav tm="0">
                                          <p:val>
                                            <p:fltVal val="360"/>
                                          </p:val>
                                        </p:tav>
                                        <p:tav tm="100000">
                                          <p:val>
                                            <p:fltVal val="0"/>
                                          </p:val>
                                        </p:tav>
                                      </p:tavLst>
                                    </p:anim>
                                    <p:animEffect transition="in" filter="fade">
                                      <p:cBhvr>
                                        <p:cTn id="74" dur="500"/>
                                        <p:tgtEl>
                                          <p:spTgt spid="14339">
                                            <p:txEl>
                                              <p:pRg st="7" end="7"/>
                                            </p:txEl>
                                          </p:spTgt>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49" presetClass="entr" presetSubtype="0" decel="100000" fill="hold" grpId="0" nodeType="clickEffect">
                                  <p:stCondLst>
                                    <p:cond delay="0"/>
                                  </p:stCondLst>
                                  <p:iterate type="lt">
                                    <p:tmPct val="10000"/>
                                  </p:iterate>
                                  <p:childTnLst>
                                    <p:set>
                                      <p:cBhvr>
                                        <p:cTn id="78" dur="1" fill="hold">
                                          <p:stCondLst>
                                            <p:cond delay="0"/>
                                          </p:stCondLst>
                                        </p:cTn>
                                        <p:tgtEl>
                                          <p:spTgt spid="14339">
                                            <p:txEl>
                                              <p:pRg st="8" end="8"/>
                                            </p:txEl>
                                          </p:spTgt>
                                        </p:tgtEl>
                                        <p:attrNameLst>
                                          <p:attrName>style.visibility</p:attrName>
                                        </p:attrNameLst>
                                      </p:cBhvr>
                                      <p:to>
                                        <p:strVal val="visible"/>
                                      </p:to>
                                    </p:set>
                                    <p:anim calcmode="lin" valueType="num">
                                      <p:cBhvr>
                                        <p:cTn id="79" dur="500" fill="hold"/>
                                        <p:tgtEl>
                                          <p:spTgt spid="14339">
                                            <p:txEl>
                                              <p:pRg st="8" end="8"/>
                                            </p:txEl>
                                          </p:spTgt>
                                        </p:tgtEl>
                                        <p:attrNameLst>
                                          <p:attrName>ppt_w</p:attrName>
                                        </p:attrNameLst>
                                      </p:cBhvr>
                                      <p:tavLst>
                                        <p:tav tm="0">
                                          <p:val>
                                            <p:fltVal val="0"/>
                                          </p:val>
                                        </p:tav>
                                        <p:tav tm="100000">
                                          <p:val>
                                            <p:strVal val="#ppt_w"/>
                                          </p:val>
                                        </p:tav>
                                      </p:tavLst>
                                    </p:anim>
                                    <p:anim calcmode="lin" valueType="num">
                                      <p:cBhvr>
                                        <p:cTn id="80" dur="500" fill="hold"/>
                                        <p:tgtEl>
                                          <p:spTgt spid="14339">
                                            <p:txEl>
                                              <p:pRg st="8" end="8"/>
                                            </p:txEl>
                                          </p:spTgt>
                                        </p:tgtEl>
                                        <p:attrNameLst>
                                          <p:attrName>ppt_h</p:attrName>
                                        </p:attrNameLst>
                                      </p:cBhvr>
                                      <p:tavLst>
                                        <p:tav tm="0">
                                          <p:val>
                                            <p:fltVal val="0"/>
                                          </p:val>
                                        </p:tav>
                                        <p:tav tm="100000">
                                          <p:val>
                                            <p:strVal val="#ppt_h"/>
                                          </p:val>
                                        </p:tav>
                                      </p:tavLst>
                                    </p:anim>
                                    <p:anim calcmode="lin" valueType="num">
                                      <p:cBhvr>
                                        <p:cTn id="81" dur="500" fill="hold"/>
                                        <p:tgtEl>
                                          <p:spTgt spid="14339">
                                            <p:txEl>
                                              <p:pRg st="8" end="8"/>
                                            </p:txEl>
                                          </p:spTgt>
                                        </p:tgtEl>
                                        <p:attrNameLst>
                                          <p:attrName>style.rotation</p:attrName>
                                        </p:attrNameLst>
                                      </p:cBhvr>
                                      <p:tavLst>
                                        <p:tav tm="0">
                                          <p:val>
                                            <p:fltVal val="360"/>
                                          </p:val>
                                        </p:tav>
                                        <p:tav tm="100000">
                                          <p:val>
                                            <p:fltVal val="0"/>
                                          </p:val>
                                        </p:tav>
                                      </p:tavLst>
                                    </p:anim>
                                    <p:animEffect transition="in" filter="fade">
                                      <p:cBhvr>
                                        <p:cTn id="82" dur="500"/>
                                        <p:tgtEl>
                                          <p:spTgt spid="143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Image\ISLAMIC-CANTIK\070601_wallpaper_25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5" name="Title 1"/>
          <p:cNvSpPr>
            <a:spLocks noGrp="1"/>
          </p:cNvSpPr>
          <p:nvPr>
            <p:ph type="title"/>
          </p:nvPr>
        </p:nvSpPr>
        <p:spPr/>
        <p:txBody>
          <a:bodyPr/>
          <a:lstStyle/>
          <a:p>
            <a:pPr eaLnBrk="1" hangingPunct="1"/>
            <a:r>
              <a:rPr lang="id-ID" b="1" dirty="0" smtClean="0">
                <a:solidFill>
                  <a:schemeClr val="bg1"/>
                </a:solidFill>
              </a:rPr>
              <a:t>Stigma terhadap Overpopulasi</a:t>
            </a:r>
          </a:p>
        </p:txBody>
      </p:sp>
      <p:graphicFrame>
        <p:nvGraphicFramePr>
          <p:cNvPr id="2" name="Diagram 1"/>
          <p:cNvGraphicFramePr/>
          <p:nvPr>
            <p:extLst>
              <p:ext uri="{D42A27DB-BD31-4B8C-83A1-F6EECF244321}">
                <p14:modId xmlns="" xmlns:p14="http://schemas.microsoft.com/office/powerpoint/2010/main" val="3495303813"/>
              </p:ext>
            </p:extLst>
          </p:nvPr>
        </p:nvGraphicFramePr>
        <p:xfrm>
          <a:off x="457200" y="1879600"/>
          <a:ext cx="8153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2627373055"/>
      </p:ext>
    </p:extLst>
  </p:cSld>
  <p:clrMapOvr>
    <a:masterClrMapping/>
  </p:clrMapOvr>
  <p:transition spd="slow">
    <p:pull dir="ld"/>
    <p:sndAc>
      <p:stSnd>
        <p:snd r:embed="rId2" name="cashreg.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box(i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2057400" y="457200"/>
            <a:ext cx="7086600" cy="6096000"/>
          </a:xfrm>
        </p:spPr>
        <p:txBody>
          <a:bodyPr/>
          <a:lstStyle/>
          <a:p>
            <a:pPr eaLnBrk="1" hangingPunct="1">
              <a:defRPr/>
            </a:pPr>
            <a:r>
              <a:rPr lang="en-US" altLang="ja-JP" smtClean="0">
                <a:effectLst>
                  <a:outerShdw blurRad="38100" dist="38100" dir="2700000" algn="tl">
                    <a:srgbClr val="FFFFFF"/>
                  </a:outerShdw>
                </a:effectLst>
                <a:ea typeface="MS PGothic" pitchFamily="34" charset="-128"/>
              </a:rPr>
              <a:t>Adanya industrialisasi&amp; perumahan</a:t>
            </a:r>
            <a:r>
              <a:rPr lang="en-US" altLang="ja-JP" smtClean="0">
                <a:effectLst>
                  <a:outerShdw blurRad="38100" dist="38100" dir="2700000" algn="tl">
                    <a:srgbClr val="FFFFFF"/>
                  </a:outerShdw>
                </a:effectLst>
                <a:ea typeface="MS PGothic" pitchFamily="34" charset="-128"/>
                <a:sym typeface="Wingdings" pitchFamily="2" charset="2"/>
              </a:rPr>
              <a:t>urbanisasi</a:t>
            </a:r>
          </a:p>
          <a:p>
            <a:pPr eaLnBrk="1" hangingPunct="1">
              <a:defRPr/>
            </a:pPr>
            <a:r>
              <a:rPr lang="en-US" altLang="ja-JP" smtClean="0">
                <a:effectLst>
                  <a:outerShdw blurRad="38100" dist="38100" dir="2700000" algn="tl">
                    <a:srgbClr val="FFFFFF"/>
                  </a:outerShdw>
                </a:effectLst>
                <a:ea typeface="MS PGothic" pitchFamily="34" charset="-128"/>
                <a:sym typeface="Wingdings" pitchFamily="2" charset="2"/>
              </a:rPr>
              <a:t>Daerah pertanian dirubah mjd daerah industri, ex :SIER,PIER,NIP</a:t>
            </a:r>
          </a:p>
          <a:p>
            <a:pPr eaLnBrk="1" hangingPunct="1">
              <a:defRPr/>
            </a:pPr>
            <a:endParaRPr lang="en-US" altLang="ja-JP" smtClean="0">
              <a:effectLst>
                <a:outerShdw blurRad="38100" dist="38100" dir="2700000" algn="tl">
                  <a:srgbClr val="FFFFFF"/>
                </a:outerShdw>
              </a:effectLst>
              <a:ea typeface="MS PGothic" pitchFamily="34" charset="-128"/>
              <a:sym typeface="Wingdings" pitchFamily="2" charset="2"/>
            </a:endParaRPr>
          </a:p>
          <a:p>
            <a:pPr eaLnBrk="1" hangingPunct="1">
              <a:buFont typeface="Wingdings" pitchFamily="2" charset="2"/>
              <a:buNone/>
              <a:defRPr/>
            </a:pPr>
            <a:r>
              <a:rPr lang="en-US" altLang="ja-JP" smtClean="0">
                <a:effectLst>
                  <a:outerShdw blurRad="38100" dist="38100" dir="2700000" algn="tl">
                    <a:srgbClr val="FFFFFF"/>
                  </a:outerShdw>
                </a:effectLst>
                <a:ea typeface="MS PGothic" pitchFamily="34" charset="-128"/>
                <a:sym typeface="Wingdings" pitchFamily="2" charset="2"/>
              </a:rPr>
              <a:t>Terjadi perubahan pola hidup &amp; pola makan</a:t>
            </a:r>
          </a:p>
          <a:p>
            <a:pPr eaLnBrk="1" hangingPunct="1">
              <a:buFont typeface="Wingdings" pitchFamily="2" charset="2"/>
              <a:buNone/>
              <a:defRPr/>
            </a:pPr>
            <a:r>
              <a:rPr lang="en-US" altLang="ja-JP" smtClean="0">
                <a:effectLst>
                  <a:outerShdw blurRad="38100" dist="38100" dir="2700000" algn="tl">
                    <a:srgbClr val="FFFFFF"/>
                  </a:outerShdw>
                </a:effectLst>
                <a:ea typeface="MS PGothic" pitchFamily="34" charset="-128"/>
              </a:rPr>
              <a:t>Perubahan yg tjd berpengaruh pada perawatan anak shg byk kasus malnutrisi pd anak</a:t>
            </a:r>
            <a:endParaRPr lang="en-US" smtClean="0">
              <a:effectLst>
                <a:outerShdw blurRad="38100" dist="38100" dir="2700000" algn="tl">
                  <a:srgbClr val="FFFFFF"/>
                </a:outerShdw>
              </a:effectLst>
            </a:endParaRPr>
          </a:p>
        </p:txBody>
      </p:sp>
      <p:sp>
        <p:nvSpPr>
          <p:cNvPr id="18435" name="Line 4"/>
          <p:cNvSpPr>
            <a:spLocks noChangeShapeType="1"/>
          </p:cNvSpPr>
          <p:nvPr/>
        </p:nvSpPr>
        <p:spPr bwMode="auto">
          <a:xfrm>
            <a:off x="5105400" y="2667000"/>
            <a:ext cx="0" cy="533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Tree>
  </p:cSld>
  <p:clrMapOvr>
    <a:overrideClrMapping bg1="lt1" tx1="dk1" bg2="lt2" tx2="dk2" accent1="accent1" accent2="accent2" accent3="accent3" accent4="accent4" accent5="accent5" accent6="accent6" hlink="hlink" folHlink="folHlink"/>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stCondLst>
                                            <p:cond delay="0"/>
                                          </p:stCondLst>
                                        </p:cTn>
                                        <p:tgtEl>
                                          <p:spTgt spid="15363">
                                            <p:txEl>
                                              <p:pRg st="0" end="0"/>
                                            </p:txEl>
                                          </p:spTgt>
                                        </p:tgtEl>
                                      </p:cBhvr>
                                    </p:animEffect>
                                    <p:anim calcmode="lin" valueType="num">
                                      <p:cBhvr>
                                        <p:cTn id="8" dur="500" fill="hold">
                                          <p:stCondLst>
                                            <p:cond delay="0"/>
                                          </p:stCondLst>
                                        </p:cTn>
                                        <p:tgtEl>
                                          <p:spTgt spid="15363">
                                            <p:txEl>
                                              <p:pRg st="0" end="0"/>
                                            </p:txEl>
                                          </p:spTgt>
                                        </p:tgtEl>
                                        <p:attrNameLst>
                                          <p:attrName>ppt_x</p:attrName>
                                        </p:attrNameLst>
                                      </p:cBhvr>
                                      <p:tavLst>
                                        <p:tav tm="0">
                                          <p:val>
                                            <p:strVal val="#ppt_x-.1"/>
                                          </p:val>
                                        </p:tav>
                                        <p:tav tm="100000">
                                          <p:val>
                                            <p:strVal val="#ppt_x"/>
                                          </p:val>
                                        </p:tav>
                                      </p:tavLst>
                                    </p:anim>
                                    <p:anim calcmode="lin" valueType="num">
                                      <p:cBhvr>
                                        <p:cTn id="9" dur="500" fill="hold">
                                          <p:stCondLst>
                                            <p:cond delay="0"/>
                                          </p:stCondLst>
                                        </p:cTn>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500">
                                          <p:stCondLst>
                                            <p:cond delay="0"/>
                                          </p:stCondLst>
                                        </p:cTn>
                                        <p:tgtEl>
                                          <p:spTgt spid="15363">
                                            <p:txEl>
                                              <p:pRg st="1" end="1"/>
                                            </p:txEl>
                                          </p:spTgt>
                                        </p:tgtEl>
                                      </p:cBhvr>
                                    </p:animEffect>
                                    <p:anim calcmode="lin" valueType="num">
                                      <p:cBhvr>
                                        <p:cTn id="15" dur="500" fill="hold">
                                          <p:stCondLst>
                                            <p:cond delay="0"/>
                                          </p:stCondLst>
                                        </p:cTn>
                                        <p:tgtEl>
                                          <p:spTgt spid="15363">
                                            <p:txEl>
                                              <p:pRg st="1" end="1"/>
                                            </p:txEl>
                                          </p:spTgt>
                                        </p:tgtEl>
                                        <p:attrNameLst>
                                          <p:attrName>ppt_x</p:attrName>
                                        </p:attrNameLst>
                                      </p:cBhvr>
                                      <p:tavLst>
                                        <p:tav tm="0">
                                          <p:val>
                                            <p:strVal val="#ppt_x-.1"/>
                                          </p:val>
                                        </p:tav>
                                        <p:tav tm="100000">
                                          <p:val>
                                            <p:strVal val="#ppt_x"/>
                                          </p:val>
                                        </p:tav>
                                      </p:tavLst>
                                    </p:anim>
                                    <p:anim calcmode="lin" valueType="num">
                                      <p:cBhvr>
                                        <p:cTn id="16" dur="500" fill="hold">
                                          <p:stCondLst>
                                            <p:cond delay="0"/>
                                          </p:stCondLst>
                                        </p:cTn>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grpId="0" nodeType="clickEffect">
                                  <p:stCondLst>
                                    <p:cond delay="0"/>
                                  </p:stCondLst>
                                  <p:iterate type="lt">
                                    <p:tmPct val="10000"/>
                                  </p:iterate>
                                  <p:childTnLst>
                                    <p:set>
                                      <p:cBhvr>
                                        <p:cTn id="20" dur="1" fill="hold">
                                          <p:stCondLst>
                                            <p:cond delay="0"/>
                                          </p:stCondLst>
                                        </p:cTn>
                                        <p:tgtEl>
                                          <p:spTgt spid="15363">
                                            <p:txEl>
                                              <p:pRg st="3" end="3"/>
                                            </p:txEl>
                                          </p:spTgt>
                                        </p:tgtEl>
                                        <p:attrNameLst>
                                          <p:attrName>style.visibility</p:attrName>
                                        </p:attrNameLst>
                                      </p:cBhvr>
                                      <p:to>
                                        <p:strVal val="visible"/>
                                      </p:to>
                                    </p:set>
                                    <p:animEffect transition="in" filter="fade">
                                      <p:cBhvr>
                                        <p:cTn id="21" dur="500">
                                          <p:stCondLst>
                                            <p:cond delay="0"/>
                                          </p:stCondLst>
                                        </p:cTn>
                                        <p:tgtEl>
                                          <p:spTgt spid="15363">
                                            <p:txEl>
                                              <p:pRg st="3" end="3"/>
                                            </p:txEl>
                                          </p:spTgt>
                                        </p:tgtEl>
                                      </p:cBhvr>
                                    </p:animEffect>
                                    <p:anim calcmode="lin" valueType="num">
                                      <p:cBhvr>
                                        <p:cTn id="22" dur="500" fill="hold">
                                          <p:stCondLst>
                                            <p:cond delay="0"/>
                                          </p:stCondLst>
                                        </p:cTn>
                                        <p:tgtEl>
                                          <p:spTgt spid="15363">
                                            <p:txEl>
                                              <p:pRg st="3" end="3"/>
                                            </p:txEl>
                                          </p:spTgt>
                                        </p:tgtEl>
                                        <p:attrNameLst>
                                          <p:attrName>ppt_x</p:attrName>
                                        </p:attrNameLst>
                                      </p:cBhvr>
                                      <p:tavLst>
                                        <p:tav tm="0">
                                          <p:val>
                                            <p:strVal val="#ppt_x-.1"/>
                                          </p:val>
                                        </p:tav>
                                        <p:tav tm="100000">
                                          <p:val>
                                            <p:strVal val="#ppt_x"/>
                                          </p:val>
                                        </p:tav>
                                      </p:tavLst>
                                    </p:anim>
                                    <p:anim calcmode="lin" valueType="num">
                                      <p:cBhvr>
                                        <p:cTn id="23" dur="500" fill="hold">
                                          <p:stCondLst>
                                            <p:cond delay="0"/>
                                          </p:stCondLst>
                                        </p:cTn>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grpId="0" nodeType="clickEffect">
                                  <p:stCondLst>
                                    <p:cond delay="0"/>
                                  </p:stCondLst>
                                  <p:iterate type="lt">
                                    <p:tmPct val="10000"/>
                                  </p:iterate>
                                  <p:childTnLst>
                                    <p:set>
                                      <p:cBhvr>
                                        <p:cTn id="27" dur="1" fill="hold">
                                          <p:stCondLst>
                                            <p:cond delay="0"/>
                                          </p:stCondLst>
                                        </p:cTn>
                                        <p:tgtEl>
                                          <p:spTgt spid="15363">
                                            <p:txEl>
                                              <p:pRg st="4" end="4"/>
                                            </p:txEl>
                                          </p:spTgt>
                                        </p:tgtEl>
                                        <p:attrNameLst>
                                          <p:attrName>style.visibility</p:attrName>
                                        </p:attrNameLst>
                                      </p:cBhvr>
                                      <p:to>
                                        <p:strVal val="visible"/>
                                      </p:to>
                                    </p:set>
                                    <p:animEffect transition="in" filter="fade">
                                      <p:cBhvr>
                                        <p:cTn id="28" dur="500">
                                          <p:stCondLst>
                                            <p:cond delay="0"/>
                                          </p:stCondLst>
                                        </p:cTn>
                                        <p:tgtEl>
                                          <p:spTgt spid="15363">
                                            <p:txEl>
                                              <p:pRg st="4" end="4"/>
                                            </p:txEl>
                                          </p:spTgt>
                                        </p:tgtEl>
                                      </p:cBhvr>
                                    </p:animEffect>
                                    <p:anim calcmode="lin" valueType="num">
                                      <p:cBhvr>
                                        <p:cTn id="29" dur="500" fill="hold">
                                          <p:stCondLst>
                                            <p:cond delay="0"/>
                                          </p:stCondLst>
                                        </p:cTn>
                                        <p:tgtEl>
                                          <p:spTgt spid="15363">
                                            <p:txEl>
                                              <p:pRg st="4" end="4"/>
                                            </p:txEl>
                                          </p:spTgt>
                                        </p:tgtEl>
                                        <p:attrNameLst>
                                          <p:attrName>ppt_x</p:attrName>
                                        </p:attrNameLst>
                                      </p:cBhvr>
                                      <p:tavLst>
                                        <p:tav tm="0">
                                          <p:val>
                                            <p:strVal val="#ppt_x-.1"/>
                                          </p:val>
                                        </p:tav>
                                        <p:tav tm="100000">
                                          <p:val>
                                            <p:strVal val="#ppt_x"/>
                                          </p:val>
                                        </p:tav>
                                      </p:tavLst>
                                    </p:anim>
                                    <p:anim calcmode="lin" valueType="num">
                                      <p:cBhvr>
                                        <p:cTn id="30" dur="500" fill="hold">
                                          <p:stCondLst>
                                            <p:cond delay="0"/>
                                          </p:stCondLst>
                                        </p:cTn>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38400" y="228600"/>
            <a:ext cx="6400800" cy="685800"/>
          </a:xfrm>
        </p:spPr>
        <p:txBody>
          <a:bodyPr/>
          <a:lstStyle/>
          <a:p>
            <a:pPr eaLnBrk="1" hangingPunct="1">
              <a:defRPr/>
            </a:pPr>
            <a:r>
              <a:rPr lang="en-US" altLang="ja-JP" smtClean="0">
                <a:effectLst>
                  <a:outerShdw blurRad="38100" dist="38100" dir="2700000" algn="tl">
                    <a:srgbClr val="000000"/>
                  </a:outerShdw>
                </a:effectLst>
                <a:ea typeface="MS PGothic" pitchFamily="34" charset="-128"/>
              </a:rPr>
              <a:t>Fungsi Keluarga</a:t>
            </a:r>
            <a:endParaRPr lang="en-US" smtClean="0">
              <a:effectLst>
                <a:outerShdw blurRad="38100" dist="38100" dir="2700000" algn="tl">
                  <a:srgbClr val="000000"/>
                </a:outerShdw>
              </a:effectLst>
            </a:endParaRPr>
          </a:p>
        </p:txBody>
      </p:sp>
      <p:sp>
        <p:nvSpPr>
          <p:cNvPr id="21507" name="Rectangle 3"/>
          <p:cNvSpPr>
            <a:spLocks noGrp="1" noChangeArrowheads="1"/>
          </p:cNvSpPr>
          <p:nvPr>
            <p:ph type="body" idx="1"/>
          </p:nvPr>
        </p:nvSpPr>
        <p:spPr>
          <a:xfrm>
            <a:off x="2133600" y="914400"/>
            <a:ext cx="6705600" cy="5562600"/>
          </a:xfrm>
        </p:spPr>
        <p:txBody>
          <a:bodyPr/>
          <a:lstStyle/>
          <a:p>
            <a:pPr marL="609600" indent="-609600" eaLnBrk="1" hangingPunct="1">
              <a:buFont typeface="Wingdings" pitchFamily="2" charset="2"/>
              <a:buAutoNum type="arabicPeriod"/>
              <a:defRPr/>
            </a:pPr>
            <a:r>
              <a:rPr lang="en-US" altLang="ja-JP" sz="2800" smtClean="0">
                <a:effectLst>
                  <a:outerShdw blurRad="38100" dist="38100" dir="2700000" algn="tl">
                    <a:srgbClr val="000000"/>
                  </a:outerShdw>
                </a:effectLst>
                <a:ea typeface="MS PGothic" pitchFamily="34" charset="-128"/>
              </a:rPr>
              <a:t>Fungsi biologis</a:t>
            </a:r>
          </a:p>
          <a:p>
            <a:pPr marL="609600" indent="-609600" eaLnBrk="1" hangingPunct="1">
              <a:buFont typeface="Wingdings" pitchFamily="2" charset="2"/>
              <a:buAutoNum type="arabicPeriod"/>
              <a:defRPr/>
            </a:pPr>
            <a:r>
              <a:rPr lang="en-US" altLang="ja-JP" sz="2800" smtClean="0">
                <a:effectLst>
                  <a:outerShdw blurRad="38100" dist="38100" dir="2700000" algn="tl">
                    <a:srgbClr val="000000"/>
                  </a:outerShdw>
                </a:effectLst>
                <a:ea typeface="MS PGothic" pitchFamily="34" charset="-128"/>
              </a:rPr>
              <a:t>Fungsi ekonomi</a:t>
            </a:r>
          </a:p>
          <a:p>
            <a:pPr marL="609600" indent="-609600" eaLnBrk="1" hangingPunct="1">
              <a:buFont typeface="Wingdings" pitchFamily="2" charset="2"/>
              <a:buNone/>
              <a:defRPr/>
            </a:pPr>
            <a:r>
              <a:rPr lang="en-US" altLang="ja-JP" sz="2800" smtClean="0">
                <a:effectLst>
                  <a:outerShdw blurRad="38100" dist="38100" dir="2700000" algn="tl">
                    <a:srgbClr val="000000"/>
                  </a:outerShdw>
                </a:effectLst>
                <a:ea typeface="MS PGothic" pitchFamily="34" charset="-128"/>
              </a:rPr>
              <a:t>	Keluarga </a:t>
            </a:r>
            <a:r>
              <a:rPr lang="en-US" altLang="ja-JP" sz="2800" smtClean="0">
                <a:effectLst>
                  <a:outerShdw blurRad="38100" dist="38100" dir="2700000" algn="tl">
                    <a:srgbClr val="000000"/>
                  </a:outerShdw>
                </a:effectLst>
                <a:ea typeface="MS PGothic" pitchFamily="34" charset="-128"/>
                <a:sym typeface="Wingdings" pitchFamily="2" charset="2"/>
              </a:rPr>
              <a:t>produksi &amp; </a:t>
            </a:r>
          </a:p>
          <a:p>
            <a:pPr marL="609600" indent="-609600" eaLnBrk="1" hangingPunct="1">
              <a:buFont typeface="Wingdings" pitchFamily="2" charset="2"/>
              <a:buNone/>
              <a:defRPr/>
            </a:pPr>
            <a:r>
              <a:rPr lang="en-US" altLang="ja-JP" sz="2800" smtClean="0">
                <a:effectLst>
                  <a:outerShdw blurRad="38100" dist="38100" dir="2700000" algn="tl">
                    <a:srgbClr val="000000"/>
                  </a:outerShdw>
                </a:effectLst>
                <a:ea typeface="MS PGothic" pitchFamily="34" charset="-128"/>
                <a:sym typeface="Wingdings" pitchFamily="2" charset="2"/>
              </a:rPr>
              <a:t>	konsumsi makanan</a:t>
            </a:r>
          </a:p>
          <a:p>
            <a:pPr marL="609600" indent="-609600" eaLnBrk="1" hangingPunct="1">
              <a:buFont typeface="Wingdings" pitchFamily="2" charset="2"/>
              <a:buAutoNum type="arabicPeriod" startAt="3"/>
              <a:defRPr/>
            </a:pPr>
            <a:r>
              <a:rPr lang="en-US" altLang="ja-JP" sz="2800" smtClean="0">
                <a:effectLst>
                  <a:outerShdw blurRad="38100" dist="38100" dir="2700000" algn="tl">
                    <a:srgbClr val="000000"/>
                  </a:outerShdw>
                </a:effectLst>
                <a:ea typeface="MS PGothic" pitchFamily="34" charset="-128"/>
              </a:rPr>
              <a:t>Fungsi sosial-psikologis</a:t>
            </a:r>
          </a:p>
          <a:p>
            <a:pPr marL="609600" indent="-609600" eaLnBrk="1" hangingPunct="1">
              <a:buFont typeface="Wingdings" pitchFamily="2" charset="2"/>
              <a:buNone/>
              <a:defRPr/>
            </a:pPr>
            <a:r>
              <a:rPr lang="en-US" altLang="ja-JP" sz="2800" smtClean="0">
                <a:effectLst>
                  <a:outerShdw blurRad="38100" dist="38100" dir="2700000" algn="tl">
                    <a:srgbClr val="000000"/>
                  </a:outerShdw>
                </a:effectLst>
                <a:ea typeface="MS PGothic" pitchFamily="34" charset="-128"/>
              </a:rPr>
              <a:t>	-kehidupan bersosialisasi</a:t>
            </a:r>
          </a:p>
          <a:p>
            <a:pPr marL="609600" indent="-609600" eaLnBrk="1" hangingPunct="1">
              <a:buFont typeface="Wingdings" pitchFamily="2" charset="2"/>
              <a:buNone/>
              <a:defRPr/>
            </a:pPr>
            <a:r>
              <a:rPr lang="en-US" altLang="ja-JP" sz="2800" smtClean="0">
                <a:effectLst>
                  <a:outerShdw blurRad="38100" dist="38100" dir="2700000" algn="tl">
                    <a:srgbClr val="000000"/>
                  </a:outerShdw>
                </a:effectLst>
                <a:ea typeface="MS PGothic" pitchFamily="34" charset="-128"/>
              </a:rPr>
              <a:t>	-memberi rasa aman &amp; tentram</a:t>
            </a:r>
          </a:p>
          <a:p>
            <a:pPr marL="609600" indent="-609600" eaLnBrk="1" hangingPunct="1">
              <a:buFont typeface="Wingdings" pitchFamily="2" charset="2"/>
              <a:buAutoNum type="arabicPeriod" startAt="4"/>
              <a:defRPr/>
            </a:pPr>
            <a:r>
              <a:rPr lang="en-US" altLang="ja-JP" sz="2800" smtClean="0">
                <a:effectLst>
                  <a:outerShdw blurRad="38100" dist="38100" dir="2700000" algn="tl">
                    <a:srgbClr val="000000"/>
                  </a:outerShdw>
                </a:effectLst>
                <a:ea typeface="MS PGothic" pitchFamily="34" charset="-128"/>
              </a:rPr>
              <a:t>Fungsi edukatif</a:t>
            </a:r>
          </a:p>
          <a:p>
            <a:pPr marL="609600" indent="-609600" eaLnBrk="1" hangingPunct="1">
              <a:buFont typeface="Wingdings" pitchFamily="2" charset="2"/>
              <a:buNone/>
              <a:defRPr/>
            </a:pPr>
            <a:endParaRPr lang="en-US" altLang="ja-JP" sz="2800" smtClean="0">
              <a:effectLst>
                <a:outerShdw blurRad="38100" dist="38100" dir="2700000" algn="tl">
                  <a:srgbClr val="000000"/>
                </a:outerShdw>
              </a:effectLst>
              <a:ea typeface="MS PGothic" pitchFamily="34" charset="-128"/>
            </a:endParaRPr>
          </a:p>
          <a:p>
            <a:pPr marL="609600" indent="-609600" eaLnBrk="1" hangingPunct="1">
              <a:buFont typeface="Wingdings" pitchFamily="2" charset="2"/>
              <a:buNone/>
              <a:defRPr/>
            </a:pPr>
            <a:r>
              <a:rPr lang="en-US" altLang="ja-JP" sz="2800" smtClean="0">
                <a:effectLst>
                  <a:outerShdw blurRad="38100" dist="38100" dir="2700000" algn="tl">
                    <a:srgbClr val="000000"/>
                  </a:outerShdw>
                </a:effectLst>
                <a:ea typeface="MS PGothic" pitchFamily="34" charset="-128"/>
              </a:rPr>
              <a:t>Terjadi Positive deviance dan negative deviance</a:t>
            </a:r>
            <a:endParaRPr lang="en-US" sz="2800" smtClean="0">
              <a:effectLst>
                <a:outerShdw blurRad="38100" dist="38100" dir="2700000" algn="tl">
                  <a:srgbClr val="000000"/>
                </a:outerShdw>
              </a:effectLst>
            </a:endParaRPr>
          </a:p>
        </p:txBody>
      </p:sp>
      <p:sp>
        <p:nvSpPr>
          <p:cNvPr id="19460" name="Line 4"/>
          <p:cNvSpPr>
            <a:spLocks noChangeShapeType="1"/>
          </p:cNvSpPr>
          <p:nvPr/>
        </p:nvSpPr>
        <p:spPr bwMode="auto">
          <a:xfrm>
            <a:off x="4724400" y="4953000"/>
            <a:ext cx="0" cy="457200"/>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pic>
        <p:nvPicPr>
          <p:cNvPr id="19461" name="Picture 5" descr="violis"/>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629400" y="228600"/>
            <a:ext cx="2514600" cy="2590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800" decel="100000"/>
                                        <p:tgtEl>
                                          <p:spTgt spid="21506"/>
                                        </p:tgtEl>
                                      </p:cBhvr>
                                    </p:animEffect>
                                    <p:anim calcmode="lin" valueType="num">
                                      <p:cBhvr>
                                        <p:cTn id="8" dur="800" decel="100000" fill="hold"/>
                                        <p:tgtEl>
                                          <p:spTgt spid="21506"/>
                                        </p:tgtEl>
                                        <p:attrNameLst>
                                          <p:attrName>style.rotation</p:attrName>
                                        </p:attrNameLst>
                                      </p:cBhvr>
                                      <p:tavLst>
                                        <p:tav tm="0">
                                          <p:val>
                                            <p:fltVal val="-90"/>
                                          </p:val>
                                        </p:tav>
                                        <p:tav tm="100000">
                                          <p:val>
                                            <p:fltVal val="0"/>
                                          </p:val>
                                        </p:tav>
                                      </p:tavLst>
                                    </p:anim>
                                    <p:anim calcmode="lin" valueType="num">
                                      <p:cBhvr>
                                        <p:cTn id="9" dur="800" decel="100000" fill="hold"/>
                                        <p:tgtEl>
                                          <p:spTgt spid="21506"/>
                                        </p:tgtEl>
                                        <p:attrNameLst>
                                          <p:attrName>ppt_x</p:attrName>
                                        </p:attrNameLst>
                                      </p:cBhvr>
                                      <p:tavLst>
                                        <p:tav tm="0">
                                          <p:val>
                                            <p:strVal val="#ppt_x+0.4"/>
                                          </p:val>
                                        </p:tav>
                                        <p:tav tm="100000">
                                          <p:val>
                                            <p:strVal val="#ppt_x-0.05"/>
                                          </p:val>
                                        </p:tav>
                                      </p:tavLst>
                                    </p:anim>
                                    <p:anim calcmode="lin" valueType="num">
                                      <p:cBhvr>
                                        <p:cTn id="10" dur="800" decel="100000" fill="hold"/>
                                        <p:tgtEl>
                                          <p:spTgt spid="2150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150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1506"/>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1507">
                                            <p:txEl>
                                              <p:pRg st="0" end="0"/>
                                            </p:txEl>
                                          </p:spTgt>
                                        </p:tgtEl>
                                        <p:attrNameLst>
                                          <p:attrName>style.visibility</p:attrName>
                                        </p:attrNameLst>
                                      </p:cBhvr>
                                      <p:to>
                                        <p:strVal val="visible"/>
                                      </p:to>
                                    </p:set>
                                    <p:animEffect transition="in" filter="fade">
                                      <p:cBhvr>
                                        <p:cTn id="17" dur="1000"/>
                                        <p:tgtEl>
                                          <p:spTgt spid="21507">
                                            <p:txEl>
                                              <p:pRg st="0" end="0"/>
                                            </p:txEl>
                                          </p:spTgt>
                                        </p:tgtEl>
                                      </p:cBhvr>
                                    </p:animEffect>
                                    <p:anim calcmode="lin" valueType="num">
                                      <p:cBhvr>
                                        <p:cTn id="18" dur="10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15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21507">
                                            <p:txEl>
                                              <p:pRg st="1" end="1"/>
                                            </p:txEl>
                                          </p:spTgt>
                                        </p:tgtEl>
                                        <p:attrNameLst>
                                          <p:attrName>style.visibility</p:attrName>
                                        </p:attrNameLst>
                                      </p:cBhvr>
                                      <p:to>
                                        <p:strVal val="visible"/>
                                      </p:to>
                                    </p:set>
                                    <p:animEffect transition="in" filter="fade">
                                      <p:cBhvr>
                                        <p:cTn id="24" dur="1000"/>
                                        <p:tgtEl>
                                          <p:spTgt spid="21507">
                                            <p:txEl>
                                              <p:pRg st="1" end="1"/>
                                            </p:txEl>
                                          </p:spTgt>
                                        </p:tgtEl>
                                      </p:cBhvr>
                                    </p:animEffect>
                                    <p:anim calcmode="lin" valueType="num">
                                      <p:cBhvr>
                                        <p:cTn id="25" dur="10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215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1507">
                                            <p:txEl>
                                              <p:pRg st="2" end="2"/>
                                            </p:txEl>
                                          </p:spTgt>
                                        </p:tgtEl>
                                        <p:attrNameLst>
                                          <p:attrName>style.visibility</p:attrName>
                                        </p:attrNameLst>
                                      </p:cBhvr>
                                      <p:to>
                                        <p:strVal val="visible"/>
                                      </p:to>
                                    </p:set>
                                    <p:animEffect transition="in" filter="fade">
                                      <p:cBhvr>
                                        <p:cTn id="31" dur="1000"/>
                                        <p:tgtEl>
                                          <p:spTgt spid="21507">
                                            <p:txEl>
                                              <p:pRg st="2" end="2"/>
                                            </p:txEl>
                                          </p:spTgt>
                                        </p:tgtEl>
                                      </p:cBhvr>
                                    </p:animEffect>
                                    <p:anim calcmode="lin" valueType="num">
                                      <p:cBhvr>
                                        <p:cTn id="32" dur="10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15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21507">
                                            <p:txEl>
                                              <p:pRg st="3" end="3"/>
                                            </p:txEl>
                                          </p:spTgt>
                                        </p:tgtEl>
                                        <p:attrNameLst>
                                          <p:attrName>style.visibility</p:attrName>
                                        </p:attrNameLst>
                                      </p:cBhvr>
                                      <p:to>
                                        <p:strVal val="visible"/>
                                      </p:to>
                                    </p:set>
                                    <p:animEffect transition="in" filter="fade">
                                      <p:cBhvr>
                                        <p:cTn id="38" dur="1000"/>
                                        <p:tgtEl>
                                          <p:spTgt spid="21507">
                                            <p:txEl>
                                              <p:pRg st="3" end="3"/>
                                            </p:txEl>
                                          </p:spTgt>
                                        </p:tgtEl>
                                      </p:cBhvr>
                                    </p:animEffect>
                                    <p:anim calcmode="lin" valueType="num">
                                      <p:cBhvr>
                                        <p:cTn id="39" dur="10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15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47" presetClass="entr" presetSubtype="0" fill="hold" grpId="0" nodeType="clickEffect">
                                  <p:stCondLst>
                                    <p:cond delay="0"/>
                                  </p:stCondLst>
                                  <p:childTnLst>
                                    <p:set>
                                      <p:cBhvr>
                                        <p:cTn id="44" dur="1" fill="hold">
                                          <p:stCondLst>
                                            <p:cond delay="0"/>
                                          </p:stCondLst>
                                        </p:cTn>
                                        <p:tgtEl>
                                          <p:spTgt spid="21507">
                                            <p:txEl>
                                              <p:pRg st="4" end="4"/>
                                            </p:txEl>
                                          </p:spTgt>
                                        </p:tgtEl>
                                        <p:attrNameLst>
                                          <p:attrName>style.visibility</p:attrName>
                                        </p:attrNameLst>
                                      </p:cBhvr>
                                      <p:to>
                                        <p:strVal val="visible"/>
                                      </p:to>
                                    </p:set>
                                    <p:animEffect transition="in" filter="fade">
                                      <p:cBhvr>
                                        <p:cTn id="45" dur="1000"/>
                                        <p:tgtEl>
                                          <p:spTgt spid="21507">
                                            <p:txEl>
                                              <p:pRg st="4" end="4"/>
                                            </p:txEl>
                                          </p:spTgt>
                                        </p:tgtEl>
                                      </p:cBhvr>
                                    </p:animEffect>
                                    <p:anim calcmode="lin" valueType="num">
                                      <p:cBhvr>
                                        <p:cTn id="46" dur="10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215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21507">
                                            <p:txEl>
                                              <p:pRg st="5" end="5"/>
                                            </p:txEl>
                                          </p:spTgt>
                                        </p:tgtEl>
                                        <p:attrNameLst>
                                          <p:attrName>style.visibility</p:attrName>
                                        </p:attrNameLst>
                                      </p:cBhvr>
                                      <p:to>
                                        <p:strVal val="visible"/>
                                      </p:to>
                                    </p:set>
                                    <p:animEffect transition="in" filter="fade">
                                      <p:cBhvr>
                                        <p:cTn id="52" dur="1000"/>
                                        <p:tgtEl>
                                          <p:spTgt spid="21507">
                                            <p:txEl>
                                              <p:pRg st="5" end="5"/>
                                            </p:txEl>
                                          </p:spTgt>
                                        </p:tgtEl>
                                      </p:cBhvr>
                                    </p:animEffect>
                                    <p:anim calcmode="lin" valueType="num">
                                      <p:cBhvr>
                                        <p:cTn id="53" dur="10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p:cTn id="54" dur="1000" fill="hold"/>
                                        <p:tgtEl>
                                          <p:spTgt spid="2150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1507">
                                            <p:txEl>
                                              <p:pRg st="6" end="6"/>
                                            </p:txEl>
                                          </p:spTgt>
                                        </p:tgtEl>
                                        <p:attrNameLst>
                                          <p:attrName>style.visibility</p:attrName>
                                        </p:attrNameLst>
                                      </p:cBhvr>
                                      <p:to>
                                        <p:strVal val="visible"/>
                                      </p:to>
                                    </p:set>
                                    <p:animEffect transition="in" filter="fade">
                                      <p:cBhvr>
                                        <p:cTn id="59" dur="1000"/>
                                        <p:tgtEl>
                                          <p:spTgt spid="21507">
                                            <p:txEl>
                                              <p:pRg st="6" end="6"/>
                                            </p:txEl>
                                          </p:spTgt>
                                        </p:tgtEl>
                                      </p:cBhvr>
                                    </p:animEffect>
                                    <p:anim calcmode="lin" valueType="num">
                                      <p:cBhvr>
                                        <p:cTn id="60" dur="10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2150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1507">
                                            <p:txEl>
                                              <p:pRg st="7" end="7"/>
                                            </p:txEl>
                                          </p:spTgt>
                                        </p:tgtEl>
                                        <p:attrNameLst>
                                          <p:attrName>style.visibility</p:attrName>
                                        </p:attrNameLst>
                                      </p:cBhvr>
                                      <p:to>
                                        <p:strVal val="visible"/>
                                      </p:to>
                                    </p:set>
                                    <p:animEffect transition="in" filter="fade">
                                      <p:cBhvr>
                                        <p:cTn id="66" dur="1000"/>
                                        <p:tgtEl>
                                          <p:spTgt spid="21507">
                                            <p:txEl>
                                              <p:pRg st="7" end="7"/>
                                            </p:txEl>
                                          </p:spTgt>
                                        </p:tgtEl>
                                      </p:cBhvr>
                                    </p:animEffect>
                                    <p:anim calcmode="lin" valueType="num">
                                      <p:cBhvr>
                                        <p:cTn id="67" dur="1000" fill="hold"/>
                                        <p:tgtEl>
                                          <p:spTgt spid="21507">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50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21507">
                                            <p:txEl>
                                              <p:pRg st="9" end="9"/>
                                            </p:txEl>
                                          </p:spTgt>
                                        </p:tgtEl>
                                        <p:attrNameLst>
                                          <p:attrName>style.visibility</p:attrName>
                                        </p:attrNameLst>
                                      </p:cBhvr>
                                      <p:to>
                                        <p:strVal val="visible"/>
                                      </p:to>
                                    </p:set>
                                    <p:animEffect transition="in" filter="fade">
                                      <p:cBhvr>
                                        <p:cTn id="73" dur="1000"/>
                                        <p:tgtEl>
                                          <p:spTgt spid="21507">
                                            <p:txEl>
                                              <p:pRg st="9" end="9"/>
                                            </p:txEl>
                                          </p:spTgt>
                                        </p:tgtEl>
                                      </p:cBhvr>
                                    </p:animEffect>
                                    <p:anim calcmode="lin" valueType="num">
                                      <p:cBhvr>
                                        <p:cTn id="74" dur="1000" fill="hold"/>
                                        <p:tgtEl>
                                          <p:spTgt spid="21507">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2150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13"/>
          <p:cNvSpPr>
            <a:spLocks noChangeArrowheads="1"/>
          </p:cNvSpPr>
          <p:nvPr/>
        </p:nvSpPr>
        <p:spPr bwMode="auto">
          <a:xfrm>
            <a:off x="5867400" y="5181600"/>
            <a:ext cx="24384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0483" name="Rectangle 12"/>
          <p:cNvSpPr>
            <a:spLocks noChangeArrowheads="1"/>
          </p:cNvSpPr>
          <p:nvPr/>
        </p:nvSpPr>
        <p:spPr bwMode="auto">
          <a:xfrm>
            <a:off x="3124200" y="5181600"/>
            <a:ext cx="22098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0484" name="Rectangle 11"/>
          <p:cNvSpPr>
            <a:spLocks noChangeArrowheads="1"/>
          </p:cNvSpPr>
          <p:nvPr/>
        </p:nvSpPr>
        <p:spPr bwMode="auto">
          <a:xfrm>
            <a:off x="304800" y="5181600"/>
            <a:ext cx="2286000" cy="4572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0485" name="Rectangle 10"/>
          <p:cNvSpPr>
            <a:spLocks noChangeArrowheads="1"/>
          </p:cNvSpPr>
          <p:nvPr/>
        </p:nvSpPr>
        <p:spPr bwMode="auto">
          <a:xfrm>
            <a:off x="5638800" y="2133600"/>
            <a:ext cx="2133600" cy="609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0486" name="Rectangle 9"/>
          <p:cNvSpPr>
            <a:spLocks noChangeArrowheads="1"/>
          </p:cNvSpPr>
          <p:nvPr/>
        </p:nvSpPr>
        <p:spPr bwMode="auto">
          <a:xfrm>
            <a:off x="533400" y="2133600"/>
            <a:ext cx="2209800" cy="609600"/>
          </a:xfrm>
          <a:prstGeom prst="rect">
            <a:avLst/>
          </a:prstGeom>
          <a:solidFill>
            <a:schemeClr val="accent1"/>
          </a:solidFill>
          <a:ln w="9525">
            <a:solidFill>
              <a:schemeClr val="tx1"/>
            </a:solidFill>
            <a:miter lim="800000"/>
            <a:headEnd/>
            <a:tailEnd/>
          </a:ln>
        </p:spPr>
        <p:txBody>
          <a:bodyPr wrap="none" anchor="ctr"/>
          <a:lstStyle/>
          <a:p>
            <a:endParaRPr lang="id-ID"/>
          </a:p>
        </p:txBody>
      </p:sp>
      <p:sp>
        <p:nvSpPr>
          <p:cNvPr id="22530" name="Rectangle 2"/>
          <p:cNvSpPr>
            <a:spLocks noGrp="1" noChangeArrowheads="1"/>
          </p:cNvSpPr>
          <p:nvPr>
            <p:ph type="title"/>
          </p:nvPr>
        </p:nvSpPr>
        <p:spPr>
          <a:xfrm>
            <a:off x="457200" y="277813"/>
            <a:ext cx="8229600" cy="941387"/>
          </a:xfrm>
        </p:spPr>
        <p:txBody>
          <a:bodyPr/>
          <a:lstStyle/>
          <a:p>
            <a:pPr eaLnBrk="1" hangingPunct="1">
              <a:defRPr/>
            </a:pPr>
            <a:r>
              <a:rPr lang="en-US" altLang="ja-JP" sz="3800" smtClean="0">
                <a:ea typeface="MS PGothic" pitchFamily="34" charset="-128"/>
              </a:rPr>
              <a:t>Interaction of Breastfeeding, </a:t>
            </a:r>
            <a:br>
              <a:rPr lang="en-US" altLang="ja-JP" sz="3800" smtClean="0">
                <a:ea typeface="MS PGothic" pitchFamily="34" charset="-128"/>
              </a:rPr>
            </a:br>
            <a:r>
              <a:rPr lang="en-US" altLang="ja-JP" sz="3800" smtClean="0">
                <a:ea typeface="MS PGothic" pitchFamily="34" charset="-128"/>
              </a:rPr>
              <a:t>Birth Spacing And Nutrition</a:t>
            </a:r>
            <a:endParaRPr lang="en-US" sz="3800" smtClean="0"/>
          </a:p>
        </p:txBody>
      </p:sp>
      <p:sp>
        <p:nvSpPr>
          <p:cNvPr id="20488" name="Text Box 4"/>
          <p:cNvSpPr txBox="1">
            <a:spLocks noChangeArrowheads="1"/>
          </p:cNvSpPr>
          <p:nvPr/>
        </p:nvSpPr>
        <p:spPr bwMode="auto">
          <a:xfrm>
            <a:off x="609600" y="2209800"/>
            <a:ext cx="2667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ja-JP" sz="2400">
                <a:ea typeface="MS PGothic" pitchFamily="34" charset="-128"/>
              </a:rPr>
              <a:t>Breastfeeding</a:t>
            </a:r>
            <a:endParaRPr lang="en-US" sz="2400"/>
          </a:p>
        </p:txBody>
      </p:sp>
      <p:sp>
        <p:nvSpPr>
          <p:cNvPr id="20489" name="Text Box 5"/>
          <p:cNvSpPr txBox="1">
            <a:spLocks noChangeArrowheads="1"/>
          </p:cNvSpPr>
          <p:nvPr/>
        </p:nvSpPr>
        <p:spPr bwMode="auto">
          <a:xfrm>
            <a:off x="5715000" y="2209800"/>
            <a:ext cx="2514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ja-JP" sz="2400">
                <a:ea typeface="MS PGothic" pitchFamily="34" charset="-128"/>
              </a:rPr>
              <a:t>Birth-Spacing</a:t>
            </a:r>
            <a:endParaRPr lang="en-US" sz="2400"/>
          </a:p>
        </p:txBody>
      </p:sp>
      <p:sp>
        <p:nvSpPr>
          <p:cNvPr id="20490" name="Text Box 6"/>
          <p:cNvSpPr txBox="1">
            <a:spLocks noChangeArrowheads="1"/>
          </p:cNvSpPr>
          <p:nvPr/>
        </p:nvSpPr>
        <p:spPr bwMode="auto">
          <a:xfrm>
            <a:off x="381000" y="5181600"/>
            <a:ext cx="2667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ja-JP" sz="2400">
                <a:ea typeface="MS PGothic" pitchFamily="34" charset="-128"/>
              </a:rPr>
              <a:t>Infant Nutrition</a:t>
            </a:r>
            <a:endParaRPr lang="en-US" sz="2400"/>
          </a:p>
        </p:txBody>
      </p:sp>
      <p:sp>
        <p:nvSpPr>
          <p:cNvPr id="20491" name="Text Box 7"/>
          <p:cNvSpPr txBox="1">
            <a:spLocks noChangeArrowheads="1"/>
          </p:cNvSpPr>
          <p:nvPr/>
        </p:nvSpPr>
        <p:spPr bwMode="auto">
          <a:xfrm>
            <a:off x="3124200" y="5181600"/>
            <a:ext cx="3352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ja-JP" sz="2400">
                <a:ea typeface="MS PGothic" pitchFamily="34" charset="-128"/>
              </a:rPr>
              <a:t>Infant Survival</a:t>
            </a:r>
            <a:endParaRPr lang="en-US" sz="2400"/>
          </a:p>
        </p:txBody>
      </p:sp>
      <p:sp>
        <p:nvSpPr>
          <p:cNvPr id="20492" name="Text Box 8"/>
          <p:cNvSpPr txBox="1">
            <a:spLocks noChangeArrowheads="1"/>
          </p:cNvSpPr>
          <p:nvPr/>
        </p:nvSpPr>
        <p:spPr bwMode="auto">
          <a:xfrm>
            <a:off x="5867400" y="5181600"/>
            <a:ext cx="2743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ja-JP" sz="2400">
                <a:ea typeface="MS PGothic" pitchFamily="34" charset="-128"/>
              </a:rPr>
              <a:t>Mother`s Health</a:t>
            </a:r>
            <a:endParaRPr lang="en-US" sz="2400"/>
          </a:p>
        </p:txBody>
      </p:sp>
      <p:sp>
        <p:nvSpPr>
          <p:cNvPr id="20493" name="Line 14"/>
          <p:cNvSpPr>
            <a:spLocks noChangeShapeType="1"/>
          </p:cNvSpPr>
          <p:nvPr/>
        </p:nvSpPr>
        <p:spPr bwMode="auto">
          <a:xfrm>
            <a:off x="2743200" y="2286000"/>
            <a:ext cx="2895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4" name="Line 15"/>
          <p:cNvSpPr>
            <a:spLocks noChangeShapeType="1"/>
          </p:cNvSpPr>
          <p:nvPr/>
        </p:nvSpPr>
        <p:spPr bwMode="auto">
          <a:xfrm flipH="1">
            <a:off x="2743200" y="2514600"/>
            <a:ext cx="28956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5" name="Line 16"/>
          <p:cNvSpPr>
            <a:spLocks noChangeShapeType="1"/>
          </p:cNvSpPr>
          <p:nvPr/>
        </p:nvSpPr>
        <p:spPr bwMode="auto">
          <a:xfrm>
            <a:off x="1524000" y="2743200"/>
            <a:ext cx="0" cy="2438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6" name="Line 17"/>
          <p:cNvSpPr>
            <a:spLocks noChangeShapeType="1"/>
          </p:cNvSpPr>
          <p:nvPr/>
        </p:nvSpPr>
        <p:spPr bwMode="auto">
          <a:xfrm>
            <a:off x="2590800" y="5410200"/>
            <a:ext cx="533400"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7" name="Line 18"/>
          <p:cNvSpPr>
            <a:spLocks noChangeShapeType="1"/>
          </p:cNvSpPr>
          <p:nvPr/>
        </p:nvSpPr>
        <p:spPr bwMode="auto">
          <a:xfrm flipV="1">
            <a:off x="4419600" y="2743200"/>
            <a:ext cx="2438400" cy="2438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8" name="Line 19"/>
          <p:cNvSpPr>
            <a:spLocks noChangeShapeType="1"/>
          </p:cNvSpPr>
          <p:nvPr/>
        </p:nvSpPr>
        <p:spPr bwMode="auto">
          <a:xfrm flipH="1">
            <a:off x="1905000" y="2743200"/>
            <a:ext cx="4648200" cy="2438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499" name="Line 20"/>
          <p:cNvSpPr>
            <a:spLocks noChangeShapeType="1"/>
          </p:cNvSpPr>
          <p:nvPr/>
        </p:nvSpPr>
        <p:spPr bwMode="auto">
          <a:xfrm>
            <a:off x="7086600" y="5638800"/>
            <a:ext cx="0" cy="3048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20500" name="Line 21"/>
          <p:cNvSpPr>
            <a:spLocks noChangeShapeType="1"/>
          </p:cNvSpPr>
          <p:nvPr/>
        </p:nvSpPr>
        <p:spPr bwMode="auto">
          <a:xfrm flipH="1">
            <a:off x="1524000" y="5943600"/>
            <a:ext cx="55626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id-ID"/>
          </a:p>
        </p:txBody>
      </p:sp>
      <p:sp>
        <p:nvSpPr>
          <p:cNvPr id="20501" name="Line 22"/>
          <p:cNvSpPr>
            <a:spLocks noChangeShapeType="1"/>
          </p:cNvSpPr>
          <p:nvPr/>
        </p:nvSpPr>
        <p:spPr bwMode="auto">
          <a:xfrm flipV="1">
            <a:off x="1524000" y="5638800"/>
            <a:ext cx="0" cy="3048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
        <p:nvSpPr>
          <p:cNvPr id="20502" name="Line 23"/>
          <p:cNvSpPr>
            <a:spLocks noChangeShapeType="1"/>
          </p:cNvSpPr>
          <p:nvPr/>
        </p:nvSpPr>
        <p:spPr bwMode="auto">
          <a:xfrm>
            <a:off x="7086600" y="2743200"/>
            <a:ext cx="0" cy="24384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id-ID"/>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path" presetSubtype="0" accel="50000" decel="50000" fill="hold" grpId="0" nodeType="withEffect">
                                  <p:stCondLst>
                                    <p:cond delay="0"/>
                                  </p:stCondLst>
                                  <p:iterate type="lt">
                                    <p:tmPct val="10000"/>
                                  </p:iterate>
                                  <p:childTnLst>
                                    <p:animMotion origin="layout" path="M 0.0 0.0  C 0.007 -0.01333  0.014 -0.028  0.021 -0.04667  C 0.04 -0.1  0.045 -0.152  0.031 -0.16  C 0.017 -0.16933  -0.01 -0.132  -0.029 -0.07867  C -0.039 -0.05067  -0.045 -0.024  -0.047 -0.004  C -0.05 0.012  -0.051 0.028  -0.051 0.04667  C -0.051 0.10667  -0.038 0.156  -0.023 0.156  C -0.008 0.156  0.005 0.10667  0.005 0.04667  C 0.005 0.01867  0.002 -0.008  -0.003 -0.02667  C -0.005 -0.04267  -0.01 -0.06  -0.016 -0.07733  C -0.036 -0.132  -0.063 -0.16933  -0.077 -0.16  C -0.091 -0.15067  -0.086 -0.1  -0.066 -0.04533  C -0.058 -0.02  -0.047 0.00133  -0.036 0.016  C -0.028 0.02933  -0.019 0.04133  -0.007 0.05333  C 0.029 0.092  0.065 0.10933  0.075 0.09333  C 0.084 0.07733  0.064 0.03333  0.028 -0.004  C 0.013 -0.02  -0.003 -0.032  -0.016 -0.04  C -0.028 -0.048  -0.043 -0.05467  -0.059 -0.05867  C -0.103 -0.072  -0.141 -0.068  -0.144 -0.04667  C -0.148 -0.02667  -0.115 0.0  -0.071 0.01333  C -0.051 0.01867  -0.032 0.02133  -0.017 0.02  C -0.004 0.02  0.01 0.01733  0.025 0.01333  C 0.069 0.0  0.102 -0.028  0.098 -0.048  C 0.095 -0.068  0.057 -0.07333  0.013 -0.06  C -0.008 -0.05333  -0.027 -0.044  -0.04 -0.03333  C -0.051 -0.02533  -0.062 -0.016  -0.074 -0.004  C -0.109 0.03467  -0.13 0.07733  -0.12 0.09333  C -0.111 0.10933  -0.074 0.092  -0.039 0.05467  C -0.022 0.036  -0.008 0.01733  0.0 0.0  Z" pathEditMode="relative">
                                      <p:cBhvr>
                                        <p:cTn id="6" dur="1299" fill="hold">
                                          <p:stCondLst>
                                            <p:cond delay="0"/>
                                          </p:stCondLst>
                                        </p:cTn>
                                        <p:tgtEl>
                                          <p:spTgt spid="2253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228600" y="304800"/>
            <a:ext cx="8915400" cy="6172200"/>
          </a:xfrm>
        </p:spPr>
        <p:txBody>
          <a:bodyPr/>
          <a:lstStyle/>
          <a:p>
            <a:pPr eaLnBrk="1" hangingPunct="1">
              <a:lnSpc>
                <a:spcPct val="90000"/>
              </a:lnSpc>
              <a:defRPr/>
            </a:pPr>
            <a:r>
              <a:rPr lang="en-US" altLang="ja-JP" sz="2800" smtClean="0">
                <a:ea typeface="MS PGothic" pitchFamily="34" charset="-128"/>
              </a:rPr>
              <a:t>Why ASI promote KB :</a:t>
            </a:r>
          </a:p>
          <a:p>
            <a:pPr eaLnBrk="1" hangingPunct="1">
              <a:lnSpc>
                <a:spcPct val="90000"/>
              </a:lnSpc>
              <a:buFontTx/>
              <a:buChar char="-"/>
              <a:defRPr/>
            </a:pPr>
            <a:r>
              <a:rPr lang="en-US" altLang="ja-JP" sz="2800" smtClean="0">
                <a:ea typeface="MS PGothic" pitchFamily="34" charset="-128"/>
              </a:rPr>
              <a:t>Menghindari penghentian ASI krn kehamilan susulan</a:t>
            </a:r>
          </a:p>
          <a:p>
            <a:pPr eaLnBrk="1" hangingPunct="1">
              <a:lnSpc>
                <a:spcPct val="90000"/>
              </a:lnSpc>
              <a:buFontTx/>
              <a:buChar char="-"/>
              <a:defRPr/>
            </a:pPr>
            <a:r>
              <a:rPr lang="en-US" altLang="ja-JP" sz="2800" smtClean="0">
                <a:ea typeface="MS PGothic" pitchFamily="34" charset="-128"/>
              </a:rPr>
              <a:t>Menurunkan infant mortality ~ </a:t>
            </a:r>
          </a:p>
          <a:p>
            <a:pPr eaLnBrk="1" hangingPunct="1">
              <a:lnSpc>
                <a:spcPct val="90000"/>
              </a:lnSpc>
              <a:buFontTx/>
              <a:buNone/>
              <a:defRPr/>
            </a:pPr>
            <a:r>
              <a:rPr lang="en-US" altLang="ja-JP" sz="2800" smtClean="0">
                <a:ea typeface="MS PGothic" pitchFamily="34" charset="-128"/>
              </a:rPr>
              <a:t>	menurunkan fertility, meningkatkan status gizi</a:t>
            </a:r>
          </a:p>
          <a:p>
            <a:pPr eaLnBrk="1" hangingPunct="1">
              <a:lnSpc>
                <a:spcPct val="90000"/>
              </a:lnSpc>
              <a:buFontTx/>
              <a:buChar char="-"/>
              <a:defRPr/>
            </a:pPr>
            <a:r>
              <a:rPr lang="en-US" altLang="ja-JP" sz="2800" smtClean="0">
                <a:ea typeface="MS PGothic" pitchFamily="34" charset="-128"/>
              </a:rPr>
              <a:t>Meningkatkan birth spacing&amp; penurunan fertility rate</a:t>
            </a:r>
          </a:p>
          <a:p>
            <a:pPr eaLnBrk="1" hangingPunct="1">
              <a:lnSpc>
                <a:spcPct val="90000"/>
              </a:lnSpc>
              <a:buFontTx/>
              <a:buChar char="-"/>
              <a:defRPr/>
            </a:pPr>
            <a:r>
              <a:rPr lang="en-US" altLang="ja-JP" sz="2800" smtClean="0">
                <a:ea typeface="MS PGothic" pitchFamily="34" charset="-128"/>
              </a:rPr>
              <a:t>Sumber daya lbh efisien</a:t>
            </a:r>
          </a:p>
          <a:p>
            <a:pPr eaLnBrk="1" hangingPunct="1">
              <a:lnSpc>
                <a:spcPct val="90000"/>
              </a:lnSpc>
              <a:buFontTx/>
              <a:buChar char="-"/>
              <a:defRPr/>
            </a:pPr>
            <a:r>
              <a:rPr lang="en-US" altLang="ja-JP" sz="2800" smtClean="0">
                <a:ea typeface="MS PGothic" pitchFamily="34" charset="-128"/>
              </a:rPr>
              <a:t>Penurunan beban yankes</a:t>
            </a:r>
          </a:p>
          <a:p>
            <a:pPr eaLnBrk="1" hangingPunct="1">
              <a:lnSpc>
                <a:spcPct val="90000"/>
              </a:lnSpc>
              <a:buFontTx/>
              <a:buChar char="-"/>
              <a:defRPr/>
            </a:pPr>
            <a:r>
              <a:rPr lang="en-US" altLang="ja-JP" sz="2800" smtClean="0">
                <a:ea typeface="MS PGothic" pitchFamily="34" charset="-128"/>
              </a:rPr>
              <a:t>Penurunan supply alat kontrasepsi</a:t>
            </a:r>
          </a:p>
          <a:p>
            <a:pPr eaLnBrk="1" hangingPunct="1">
              <a:lnSpc>
                <a:spcPct val="90000"/>
              </a:lnSpc>
              <a:buFontTx/>
              <a:buChar char="-"/>
              <a:defRPr/>
            </a:pPr>
            <a:r>
              <a:rPr lang="en-US" altLang="ja-JP" sz="2800" smtClean="0">
                <a:ea typeface="MS PGothic" pitchFamily="34" charset="-128"/>
              </a:rPr>
              <a:t>Peningkatan cakupan &amp; efektifitas </a:t>
            </a:r>
          </a:p>
          <a:p>
            <a:pPr eaLnBrk="1" hangingPunct="1">
              <a:lnSpc>
                <a:spcPct val="90000"/>
              </a:lnSpc>
              <a:buFontTx/>
              <a:buNone/>
              <a:defRPr/>
            </a:pPr>
            <a:r>
              <a:rPr lang="en-US" altLang="ja-JP" sz="2800" smtClean="0">
                <a:ea typeface="MS PGothic" pitchFamily="34" charset="-128"/>
              </a:rPr>
              <a:t>	program ASI</a:t>
            </a:r>
          </a:p>
          <a:p>
            <a:pPr eaLnBrk="1" hangingPunct="1">
              <a:lnSpc>
                <a:spcPct val="90000"/>
              </a:lnSpc>
              <a:buFontTx/>
              <a:buChar char="-"/>
              <a:defRPr/>
            </a:pPr>
            <a:endParaRPr lang="en-US" altLang="ja-JP" sz="2800" smtClean="0">
              <a:ea typeface="MS PGothic" pitchFamily="34" charset="-128"/>
            </a:endParaRPr>
          </a:p>
          <a:p>
            <a:pPr eaLnBrk="1" hangingPunct="1">
              <a:lnSpc>
                <a:spcPct val="90000"/>
              </a:lnSpc>
              <a:buFontTx/>
              <a:buChar char="-"/>
              <a:defRPr/>
            </a:pPr>
            <a:endParaRPr lang="en-US" smtClean="0"/>
          </a:p>
        </p:txBody>
      </p:sp>
      <p:pic>
        <p:nvPicPr>
          <p:cNvPr id="21507" name="Picture 4" descr="bumil"/>
          <p:cNvPicPr>
            <a:picLocks noChangeAspect="1" noChangeArrowheads="1" noCrop="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629400" y="3505200"/>
            <a:ext cx="2005013" cy="295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randombar(horizontal)">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randombar(horizontal)">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randombar(horizontal)">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randombar(horizontal)">
                                      <p:cBhvr>
                                        <p:cTn id="47" dur="500"/>
                                        <p:tgtEl>
                                          <p:spTgt spid="26627">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26627">
                                            <p:txEl>
                                              <p:pRg st="9" end="9"/>
                                            </p:txEl>
                                          </p:spTgt>
                                        </p:tgtEl>
                                        <p:attrNameLst>
                                          <p:attrName>style.visibility</p:attrName>
                                        </p:attrNameLst>
                                      </p:cBhvr>
                                      <p:to>
                                        <p:strVal val="visible"/>
                                      </p:to>
                                    </p:set>
                                    <p:animEffect transition="in" filter="randombar(horizontal)">
                                      <p:cBhvr>
                                        <p:cTn id="52" dur="500"/>
                                        <p:tgtEl>
                                          <p:spTgt spid="2662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endParaRPr lang="id-ID" smtClean="0"/>
          </a:p>
        </p:txBody>
      </p:sp>
      <p:sp>
        <p:nvSpPr>
          <p:cNvPr id="22531" name="WordArt 4"/>
          <p:cNvSpPr>
            <a:spLocks noChangeArrowheads="1" noChangeShapeType="1" noTextEdit="1"/>
          </p:cNvSpPr>
          <p:nvPr/>
        </p:nvSpPr>
        <p:spPr bwMode="auto">
          <a:xfrm>
            <a:off x="2362200" y="1143000"/>
            <a:ext cx="3276600" cy="1257300"/>
          </a:xfrm>
          <a:prstGeom prst="rect">
            <a:avLst/>
          </a:prstGeom>
        </p:spPr>
        <p:txBody>
          <a:bodyPr wrap="none" fromWordArt="1">
            <a:prstTxWarp prst="textPlain">
              <a:avLst>
                <a:gd name="adj" fmla="val 50000"/>
              </a:avLst>
            </a:prstTxWarp>
            <a:scene3d>
              <a:camera prst="legacyPerspectiveBottomRight">
                <a:rot lat="0" lon="21239994" rev="0"/>
              </a:camera>
              <a:lightRig rig="legacyHarsh3" dir="l"/>
            </a:scene3d>
            <a:sp3d extrusionH="430200" prstMaterial="legacyMatte">
              <a:extrusionClr>
                <a:srgbClr val="C0C0C0"/>
              </a:extrusionClr>
            </a:sp3d>
          </a:bodyPr>
          <a:lstStyle/>
          <a:p>
            <a:pPr algn="ctr"/>
            <a:r>
              <a:rPr lang="id-ID" sz="3600" kern="1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Arial Black"/>
              </a:rPr>
              <a:t>SEKIAN</a:t>
            </a:r>
          </a:p>
        </p:txBody>
      </p:sp>
      <p:sp>
        <p:nvSpPr>
          <p:cNvPr id="22532" name="WordArt 5"/>
          <p:cNvSpPr>
            <a:spLocks noChangeArrowheads="1" noChangeShapeType="1" noTextEdit="1"/>
          </p:cNvSpPr>
          <p:nvPr/>
        </p:nvSpPr>
        <p:spPr bwMode="auto">
          <a:xfrm>
            <a:off x="1066800" y="3505200"/>
            <a:ext cx="2362200" cy="1484313"/>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id-ID" sz="3600" kern="10">
                <a:ln w="9525">
                  <a:round/>
                  <a:headEnd/>
                  <a:tailEnd/>
                </a:ln>
                <a:gradFill rotWithShape="1">
                  <a:gsLst>
                    <a:gs pos="0">
                      <a:srgbClr val="FFE701"/>
                    </a:gs>
                    <a:gs pos="100000">
                      <a:srgbClr val="FE3E02"/>
                    </a:gs>
                  </a:gsLst>
                  <a:lin ang="5400000" scaled="1"/>
                </a:gradFill>
                <a:latin typeface="Impact"/>
              </a:rPr>
              <a:t>Terima Kasih</a:t>
            </a:r>
          </a:p>
        </p:txBody>
      </p:sp>
      <p:pic>
        <p:nvPicPr>
          <p:cNvPr id="22533" name="Picture 6" descr="j0283634"/>
          <p:cNvPicPr>
            <a:picLocks noGrp="1" noChangeAspect="1" noChangeArrowheads="1" noCrop="1"/>
          </p:cNvPicPr>
          <p:nvPr>
            <p:ph type="body" idx="1"/>
          </p:nvPr>
        </p:nvPicPr>
        <p:blipFill>
          <a:blip r:embed="rId3" cstate="print">
            <a:extLst>
              <a:ext uri="{28A0092B-C50C-407E-A947-70E740481C1C}">
                <a14:useLocalDpi xmlns="" xmlns:a14="http://schemas.microsoft.com/office/drawing/2010/main" val="0"/>
              </a:ext>
            </a:extLst>
          </a:blip>
          <a:srcRect/>
          <a:stretch>
            <a:fillRect/>
          </a:stretch>
        </p:blipFill>
        <p:spPr>
          <a:xfrm>
            <a:off x="3429000" y="3460750"/>
            <a:ext cx="2763838" cy="2178050"/>
          </a:xfrm>
          <a:noFill/>
        </p:spPr>
      </p:pic>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nodePh="1">
                                  <p:stCondLst>
                                    <p:cond delay="0"/>
                                  </p:stCondLst>
                                  <p:endCondLst>
                                    <p:cond evt="begin" delay="0">
                                      <p:tn val="5"/>
                                    </p:cond>
                                  </p:end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768" decel="100000"/>
                                        <p:tgtEl>
                                          <p:spTgt spid="27650"/>
                                        </p:tgtEl>
                                      </p:cBhvr>
                                    </p:animEffect>
                                    <p:animScale>
                                      <p:cBhvr>
                                        <p:cTn id="8" dur="768" decel="100000"/>
                                        <p:tgtEl>
                                          <p:spTgt spid="27650"/>
                                        </p:tgtEl>
                                      </p:cBhvr>
                                      <p:from x="10000" y="10000"/>
                                      <p:to x="200000" y="450000"/>
                                    </p:animScale>
                                    <p:animScale>
                                      <p:cBhvr>
                                        <p:cTn id="9" dur="1230" accel="100000" fill="hold">
                                          <p:stCondLst>
                                            <p:cond delay="768"/>
                                          </p:stCondLst>
                                        </p:cTn>
                                        <p:tgtEl>
                                          <p:spTgt spid="27650"/>
                                        </p:tgtEl>
                                      </p:cBhvr>
                                      <p:from x="200000" y="450000"/>
                                      <p:to x="100000" y="100000"/>
                                    </p:animScale>
                                    <p:set>
                                      <p:cBhvr>
                                        <p:cTn id="10" dur="768" fill="hold"/>
                                        <p:tgtEl>
                                          <p:spTgt spid="27650"/>
                                        </p:tgtEl>
                                        <p:attrNameLst>
                                          <p:attrName>ppt_x</p:attrName>
                                        </p:attrNameLst>
                                      </p:cBhvr>
                                      <p:to>
                                        <p:strVal val="(0.5)"/>
                                      </p:to>
                                    </p:set>
                                    <p:anim from="(0.5)" to="(#ppt_x)" calcmode="lin" valueType="num">
                                      <p:cBhvr>
                                        <p:cTn id="11" dur="1230" accel="100000" fill="hold">
                                          <p:stCondLst>
                                            <p:cond delay="768"/>
                                          </p:stCondLst>
                                        </p:cTn>
                                        <p:tgtEl>
                                          <p:spTgt spid="27650"/>
                                        </p:tgtEl>
                                        <p:attrNameLst>
                                          <p:attrName>ppt_x</p:attrName>
                                        </p:attrNameLst>
                                      </p:cBhvr>
                                    </p:anim>
                                    <p:set>
                                      <p:cBhvr>
                                        <p:cTn id="12" dur="768" fill="hold"/>
                                        <p:tgtEl>
                                          <p:spTgt spid="27650"/>
                                        </p:tgtEl>
                                        <p:attrNameLst>
                                          <p:attrName>ppt_y</p:attrName>
                                        </p:attrNameLst>
                                      </p:cBhvr>
                                      <p:to>
                                        <p:strVal val="(#ppt_y+0.4)"/>
                                      </p:to>
                                    </p:set>
                                    <p:anim from="(#ppt_y+0.4)" to="(#ppt_y)" calcmode="lin" valueType="num">
                                      <p:cBhvr>
                                        <p:cTn id="13" dur="1230" accel="100000" fill="hold">
                                          <p:stCondLst>
                                            <p:cond delay="768"/>
                                          </p:stCondLst>
                                        </p:cTn>
                                        <p:tgtEl>
                                          <p:spTgt spid="2765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29200"/>
          </a:xfrm>
        </p:spPr>
        <p:txBody>
          <a:bodyPr>
            <a:normAutofit/>
          </a:bodyPr>
          <a:lstStyle/>
          <a:p>
            <a:endParaRPr lang="id-ID" dirty="0" smtClean="0"/>
          </a:p>
          <a:p>
            <a:endParaRPr lang="id-ID" dirty="0" smtClean="0"/>
          </a:p>
          <a:p>
            <a:endParaRPr lang="id-ID" dirty="0" smtClean="0"/>
          </a:p>
        </p:txBody>
      </p:sp>
      <p:graphicFrame>
        <p:nvGraphicFramePr>
          <p:cNvPr id="3" name="Diagram 2"/>
          <p:cNvGraphicFramePr/>
          <p:nvPr/>
        </p:nvGraphicFramePr>
        <p:xfrm>
          <a:off x="0" y="990600"/>
          <a:ext cx="9144000" cy="563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905000" y="304800"/>
            <a:ext cx="6149504" cy="461665"/>
          </a:xfrm>
          <a:prstGeom prst="rect">
            <a:avLst/>
          </a:prstGeom>
          <a:noFill/>
        </p:spPr>
        <p:txBody>
          <a:bodyPr wrap="none" rtlCol="0">
            <a:spAutoFit/>
          </a:bodyPr>
          <a:lstStyle/>
          <a:p>
            <a:r>
              <a:rPr lang="id-ID" sz="2400" dirty="0" smtClean="0"/>
              <a:t>“TUDUHAN TERHADAP OVERPOPULASI”</a:t>
            </a:r>
            <a:endParaRPr lang="id-ID"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lIns="82479" tIns="41239" rIns="82479" bIns="41239"/>
          <a:lstStyle/>
          <a:p>
            <a:r>
              <a:rPr lang="en-US" sz="2900" b="1" dirty="0">
                <a:solidFill>
                  <a:srgbClr val="FFFF00"/>
                </a:solidFill>
              </a:rPr>
              <a:t>PENDUDUK DUNIA</a:t>
            </a:r>
          </a:p>
        </p:txBody>
      </p:sp>
      <p:sp>
        <p:nvSpPr>
          <p:cNvPr id="121859" name="Rectangle 3"/>
          <p:cNvSpPr>
            <a:spLocks noGrp="1" noChangeArrowheads="1"/>
          </p:cNvSpPr>
          <p:nvPr>
            <p:ph type="body" idx="1"/>
          </p:nvPr>
        </p:nvSpPr>
        <p:spPr/>
        <p:txBody>
          <a:bodyPr lIns="82479" tIns="41239" rIns="82479" bIns="41239"/>
          <a:lstStyle/>
          <a:p>
            <a:pPr marL="601409" indent="-601409">
              <a:buClr>
                <a:schemeClr val="tx1"/>
              </a:buClr>
              <a:buFont typeface="Wingdings" pitchFamily="2" charset="2"/>
              <a:buAutoNum type="arabicPeriod"/>
            </a:pPr>
            <a:r>
              <a:rPr lang="en-US" sz="2900" dirty="0"/>
              <a:t>China		: 1.333.207.572</a:t>
            </a:r>
          </a:p>
          <a:p>
            <a:pPr marL="601409" indent="-601409">
              <a:buClr>
                <a:schemeClr val="tx1"/>
              </a:buClr>
              <a:buFont typeface="Wingdings" pitchFamily="2" charset="2"/>
              <a:buAutoNum type="arabicPeriod"/>
            </a:pPr>
            <a:r>
              <a:rPr lang="en-US" sz="2900" dirty="0"/>
              <a:t>India		: 1.154.845.005</a:t>
            </a:r>
          </a:p>
          <a:p>
            <a:pPr marL="601409" indent="-601409">
              <a:buClr>
                <a:schemeClr val="tx1"/>
              </a:buClr>
              <a:buFont typeface="Wingdings" pitchFamily="2" charset="2"/>
              <a:buAutoNum type="arabicPeriod"/>
            </a:pPr>
            <a:r>
              <a:rPr lang="en-US" sz="2900" dirty="0"/>
              <a:t>USA		:    304.838.948</a:t>
            </a:r>
          </a:p>
          <a:p>
            <a:pPr marL="601409" indent="-601409">
              <a:buClr>
                <a:schemeClr val="tx1"/>
              </a:buClr>
              <a:buFont typeface="Wingdings" pitchFamily="2" charset="2"/>
              <a:buAutoNum type="arabicPeriod"/>
            </a:pPr>
            <a:r>
              <a:rPr lang="en-US" sz="2900" dirty="0"/>
              <a:t>Indonesia	:    238.567.492</a:t>
            </a:r>
          </a:p>
          <a:p>
            <a:pPr marL="601409" indent="-601409">
              <a:buClr>
                <a:schemeClr val="tx1"/>
              </a:buClr>
              <a:buFont typeface="Wingdings" pitchFamily="2" charset="2"/>
              <a:buAutoNum type="arabicPeriod"/>
            </a:pPr>
            <a:r>
              <a:rPr lang="en-US" sz="2900" dirty="0"/>
              <a:t>Brazil		:    197.254.181</a:t>
            </a:r>
          </a:p>
          <a:p>
            <a:pPr marL="601409" indent="-601409">
              <a:buClr>
                <a:schemeClr val="tx1"/>
              </a:buClr>
              <a:buFont typeface="Wingdings" pitchFamily="2" charset="2"/>
              <a:buAutoNum type="arabicPeriod"/>
            </a:pPr>
            <a:endParaRPr lang="en-US" sz="2900" dirty="0"/>
          </a:p>
          <a:p>
            <a:pPr marL="601409" indent="-601409">
              <a:buClr>
                <a:schemeClr val="tx1"/>
              </a:buClr>
              <a:buNone/>
            </a:pPr>
            <a:r>
              <a:rPr lang="en-US" sz="2900" dirty="0"/>
              <a:t>Total </a:t>
            </a:r>
            <a:r>
              <a:rPr lang="en-US" sz="2900" dirty="0" err="1"/>
              <a:t>Dunia</a:t>
            </a:r>
            <a:r>
              <a:rPr lang="en-US" sz="2900" dirty="0"/>
              <a:t>	: 6.736.383.012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D:\Image\from simbud\Winter_by_cherry65.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2571750"/>
            <a:ext cx="8229600" cy="1143000"/>
          </a:xfrm>
        </p:spPr>
        <p:txBody>
          <a:bodyPr rtlCol="0">
            <a:normAutofit fontScale="90000"/>
          </a:bodyPr>
          <a:lstStyle/>
          <a:p>
            <a:pPr eaLnBrk="1" fontAlgn="auto" hangingPunct="1">
              <a:spcAft>
                <a:spcPts val="0"/>
              </a:spcAft>
              <a:defRPr/>
            </a:pPr>
            <a:r>
              <a:rPr lang="id-ID" b="1" dirty="0" smtClean="0">
                <a:solidFill>
                  <a:srgbClr val="FFC000"/>
                </a:solidFill>
              </a:rPr>
              <a:t>MELIHAT AKAR MASALAH OVEROPULASI LEBIH JERNIH</a:t>
            </a:r>
          </a:p>
        </p:txBody>
      </p:sp>
    </p:spTree>
  </p:cSld>
  <p:clrMapOvr>
    <a:masterClrMapping/>
  </p:clrMapOvr>
  <p:transition>
    <p:split orient="vert"/>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Documents and Settings\Mia\My Documents\Picture1.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9218" name="Title 1"/>
          <p:cNvSpPr>
            <a:spLocks noGrp="1"/>
          </p:cNvSpPr>
          <p:nvPr>
            <p:ph type="title"/>
          </p:nvPr>
        </p:nvSpPr>
        <p:spPr>
          <a:xfrm>
            <a:off x="500063" y="285750"/>
            <a:ext cx="8229600" cy="868363"/>
          </a:xfrm>
        </p:spPr>
        <p:txBody>
          <a:bodyPr/>
          <a:lstStyle/>
          <a:p>
            <a:pPr algn="ctr" eaLnBrk="1" hangingPunct="1"/>
            <a:r>
              <a:rPr lang="id-ID" b="1" dirty="0" smtClean="0">
                <a:solidFill>
                  <a:schemeClr val="accent3">
                    <a:lumMod val="60000"/>
                    <a:lumOff val="40000"/>
                  </a:schemeClr>
                </a:solidFill>
              </a:rPr>
              <a:t>Penerapan Ekonomi Kapitalis</a:t>
            </a:r>
          </a:p>
        </p:txBody>
      </p:sp>
      <p:sp>
        <p:nvSpPr>
          <p:cNvPr id="9219" name="Content Placeholder 2"/>
          <p:cNvSpPr>
            <a:spLocks noGrp="1"/>
          </p:cNvSpPr>
          <p:nvPr>
            <p:ph idx="1"/>
          </p:nvPr>
        </p:nvSpPr>
        <p:spPr>
          <a:xfrm>
            <a:off x="428625" y="1285875"/>
            <a:ext cx="8229600" cy="5214938"/>
          </a:xfrm>
        </p:spPr>
        <p:txBody>
          <a:bodyPr>
            <a:normAutofit lnSpcReduction="10000"/>
          </a:bodyPr>
          <a:lstStyle/>
          <a:p>
            <a:pPr eaLnBrk="1" hangingPunct="1"/>
            <a:r>
              <a:rPr lang="id-ID" sz="2300" dirty="0" smtClean="0">
                <a:solidFill>
                  <a:schemeClr val="accent6">
                    <a:lumMod val="50000"/>
                  </a:schemeClr>
                </a:solidFill>
              </a:rPr>
              <a:t>Ekonomi kapitalis mengatakan bahwa “problem ekonomi mendasar adalah mengalokasikan sumber-sumber yang langka untuk bisa dikonsumsi dengan tingkat kepuasan konsumen secara maksimal”</a:t>
            </a:r>
          </a:p>
          <a:p>
            <a:pPr eaLnBrk="1" hangingPunct="1"/>
            <a:r>
              <a:rPr lang="id-ID" sz="2300" dirty="0" smtClean="0">
                <a:solidFill>
                  <a:schemeClr val="accent6">
                    <a:lumMod val="50000"/>
                  </a:schemeClr>
                </a:solidFill>
              </a:rPr>
              <a:t>Artinya, keinginan dan kebutuhan manusia itu banyak (tak terbatas), sedangkan alat pemuasnya (barang dan jasa) adalah terbatas</a:t>
            </a:r>
          </a:p>
          <a:p>
            <a:pPr eaLnBrk="1" hangingPunct="1"/>
            <a:r>
              <a:rPr lang="id-ID" sz="2300" dirty="0" smtClean="0">
                <a:solidFill>
                  <a:schemeClr val="accent6">
                    <a:lumMod val="50000"/>
                  </a:schemeClr>
                </a:solidFill>
              </a:rPr>
              <a:t>Oleh karena itu, fokus sistem ekonomi kapitalis adalah produksi secara maksimal terhadap barang dan jasa sebagai alat pemuas keinginan dan kebutuhan manusia </a:t>
            </a:r>
          </a:p>
          <a:p>
            <a:pPr eaLnBrk="1" hangingPunct="1"/>
            <a:r>
              <a:rPr lang="id-ID" sz="2300" dirty="0" smtClean="0">
                <a:solidFill>
                  <a:schemeClr val="accent6">
                    <a:lumMod val="50000"/>
                  </a:schemeClr>
                </a:solidFill>
              </a:rPr>
              <a:t>Dampaknya, manusia dibebaskan berproduksi sebesar-besarnya, dan dibebaskan mencapai kepuasan setinggi-tingginya atas barang dan jasa yang diproduksi</a:t>
            </a:r>
          </a:p>
          <a:p>
            <a:pPr eaLnBrk="1" hangingPunct="1"/>
            <a:r>
              <a:rPr lang="id-ID" sz="2300" dirty="0" smtClean="0">
                <a:solidFill>
                  <a:schemeClr val="accent6">
                    <a:lumMod val="50000"/>
                  </a:schemeClr>
                </a:solidFill>
              </a:rPr>
              <a:t>Akibatnya, perilaku mereka menjadi serakah, rakus dan konsumeristik </a:t>
            </a:r>
          </a:p>
          <a:p>
            <a:pPr eaLnBrk="1" hangingPunct="1"/>
            <a:endParaRPr lang="id-ID" sz="2200" dirty="0" smtClean="0">
              <a:solidFill>
                <a:schemeClr val="accent6">
                  <a:lumMod val="50000"/>
                </a:schemeClr>
              </a:solidFill>
            </a:endParaRPr>
          </a:p>
        </p:txBody>
      </p:sp>
    </p:spTree>
  </p:cSld>
  <p:clrMapOvr>
    <a:masterClrMapping/>
  </p:clrMapOvr>
  <p:transition spd="med">
    <p:dissolve/>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box(in)">
                                      <p:cBhvr>
                                        <p:cTn id="10" dur="500"/>
                                        <p:tgtEl>
                                          <p:spTgt spid="92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box(in)">
                                      <p:cBhvr>
                                        <p:cTn id="13" dur="500"/>
                                        <p:tgtEl>
                                          <p:spTgt spid="921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Effect transition="in" filter="box(in)">
                                      <p:cBhvr>
                                        <p:cTn id="18" dur="500"/>
                                        <p:tgtEl>
                                          <p:spTgt spid="921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219">
                                            <p:txEl>
                                              <p:pRg st="2" end="2"/>
                                            </p:txEl>
                                          </p:spTgt>
                                        </p:tgtEl>
                                        <p:attrNameLst>
                                          <p:attrName>style.visibility</p:attrName>
                                        </p:attrNameLst>
                                      </p:cBhvr>
                                      <p:to>
                                        <p:strVal val="visible"/>
                                      </p:to>
                                    </p:set>
                                    <p:animEffect transition="in" filter="box(in)">
                                      <p:cBhvr>
                                        <p:cTn id="23" dur="500"/>
                                        <p:tgtEl>
                                          <p:spTgt spid="92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box(in)">
                                      <p:cBhvr>
                                        <p:cTn id="28" dur="500"/>
                                        <p:tgtEl>
                                          <p:spTgt spid="9219">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9219">
                                            <p:txEl>
                                              <p:pRg st="4" end="4"/>
                                            </p:txEl>
                                          </p:spTgt>
                                        </p:tgtEl>
                                        <p:attrNameLst>
                                          <p:attrName>style.visibility</p:attrName>
                                        </p:attrNameLst>
                                      </p:cBhvr>
                                      <p:to>
                                        <p:strVal val="visible"/>
                                      </p:to>
                                    </p:set>
                                    <p:animEffect transition="in" filter="box(in)">
                                      <p:cBhvr>
                                        <p:cTn id="33"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id-ID" sz="2800" dirty="0" smtClean="0"/>
              <a:t>Pemikirannya tentang sistem ekonomi adalah bahwa kaum pemilik modal (kapitalis) adalah tokoh sentral dalam perekonomian, jika mereka dibebaskan berproduksi sebesar-besarnya maka negara akan maju</a:t>
            </a:r>
          </a:p>
          <a:p>
            <a:r>
              <a:rPr lang="id-ID" sz="2800" dirty="0" smtClean="0"/>
              <a:t>Teori kontrol populasi </a:t>
            </a:r>
            <a:r>
              <a:rPr lang="en-US" sz="2800" dirty="0" smtClean="0"/>
              <a:t>“</a:t>
            </a:r>
            <a:r>
              <a:rPr lang="en-US" sz="2800" i="1" dirty="0" err="1" smtClean="0"/>
              <a:t>Jumlah</a:t>
            </a:r>
            <a:r>
              <a:rPr lang="en-US" sz="2800" i="1" dirty="0" smtClean="0"/>
              <a:t> </a:t>
            </a:r>
            <a:r>
              <a:rPr lang="en-US" sz="2800" i="1" dirty="0" err="1" smtClean="0"/>
              <a:t>penduduk</a:t>
            </a:r>
            <a:r>
              <a:rPr lang="en-US" sz="2800" i="1" dirty="0" smtClean="0"/>
              <a:t> </a:t>
            </a:r>
            <a:r>
              <a:rPr lang="en-US" sz="2800" i="1" dirty="0" err="1" smtClean="0"/>
              <a:t>dunia</a:t>
            </a:r>
            <a:r>
              <a:rPr lang="en-US" sz="2800" i="1" dirty="0" smtClean="0"/>
              <a:t> </a:t>
            </a:r>
            <a:r>
              <a:rPr lang="en-US" sz="2800" i="1" dirty="0" err="1" smtClean="0"/>
              <a:t>akan</a:t>
            </a:r>
            <a:r>
              <a:rPr lang="en-US" sz="2800" i="1" dirty="0" smtClean="0"/>
              <a:t> </a:t>
            </a:r>
            <a:r>
              <a:rPr lang="en-US" sz="2800" i="1" dirty="0" err="1" smtClean="0"/>
              <a:t>cenderung</a:t>
            </a:r>
            <a:r>
              <a:rPr lang="en-US" sz="2800" i="1" dirty="0" smtClean="0"/>
              <a:t> </a:t>
            </a:r>
            <a:r>
              <a:rPr lang="en-US" sz="2800" i="1" dirty="0" err="1" smtClean="0"/>
              <a:t>melebihi</a:t>
            </a:r>
            <a:r>
              <a:rPr lang="en-US" sz="2800" i="1" dirty="0" smtClean="0"/>
              <a:t> </a:t>
            </a:r>
            <a:r>
              <a:rPr lang="en-US" sz="2800" i="1" dirty="0" err="1" smtClean="0"/>
              <a:t>pertumbuhan</a:t>
            </a:r>
            <a:r>
              <a:rPr lang="en-US" sz="2800" i="1" dirty="0" smtClean="0"/>
              <a:t> </a:t>
            </a:r>
            <a:r>
              <a:rPr lang="en-US" sz="2800" i="1" dirty="0" err="1" smtClean="0"/>
              <a:t>produksi</a:t>
            </a:r>
            <a:r>
              <a:rPr lang="en-US" sz="2800" i="1" dirty="0" smtClean="0"/>
              <a:t> (</a:t>
            </a:r>
            <a:r>
              <a:rPr lang="en-US" sz="2800" i="1" dirty="0" err="1" smtClean="0"/>
              <a:t>barang</a:t>
            </a:r>
            <a:r>
              <a:rPr lang="en-US" sz="2800" i="1" dirty="0" smtClean="0"/>
              <a:t> </a:t>
            </a:r>
            <a:r>
              <a:rPr lang="en-US" sz="2800" i="1" dirty="0" err="1" smtClean="0"/>
              <a:t>dan</a:t>
            </a:r>
            <a:r>
              <a:rPr lang="en-US" sz="2800" i="1" dirty="0" smtClean="0"/>
              <a:t> </a:t>
            </a:r>
            <a:r>
              <a:rPr lang="en-US" sz="2800" i="1" dirty="0" err="1" smtClean="0"/>
              <a:t>jasa</a:t>
            </a:r>
            <a:r>
              <a:rPr lang="en-US" sz="2800" i="1" dirty="0" smtClean="0"/>
              <a:t>). </a:t>
            </a:r>
            <a:r>
              <a:rPr lang="en-US" sz="2800" i="1" dirty="0" err="1" smtClean="0"/>
              <a:t>Oleh</a:t>
            </a:r>
            <a:r>
              <a:rPr lang="en-US" sz="2800" i="1" dirty="0" smtClean="0"/>
              <a:t> </a:t>
            </a:r>
            <a:r>
              <a:rPr lang="en-US" sz="2800" i="1" dirty="0" err="1" smtClean="0"/>
              <a:t>karenanya</a:t>
            </a:r>
            <a:r>
              <a:rPr lang="en-US" sz="2800" i="1" dirty="0" smtClean="0"/>
              <a:t>, </a:t>
            </a:r>
            <a:r>
              <a:rPr lang="en-US" sz="2800" i="1" dirty="0" err="1" smtClean="0"/>
              <a:t>pengurangan</a:t>
            </a:r>
            <a:r>
              <a:rPr lang="en-US" sz="2800" i="1" dirty="0" smtClean="0"/>
              <a:t> </a:t>
            </a:r>
            <a:r>
              <a:rPr lang="en-US" sz="2800" i="1" dirty="0" err="1" smtClean="0"/>
              <a:t>ledakan</a:t>
            </a:r>
            <a:r>
              <a:rPr lang="en-US" sz="2800" i="1" dirty="0" smtClean="0"/>
              <a:t> </a:t>
            </a:r>
            <a:r>
              <a:rPr lang="en-US" sz="2800" i="1" dirty="0" err="1" smtClean="0"/>
              <a:t>penduduk</a:t>
            </a:r>
            <a:r>
              <a:rPr lang="en-US" sz="2800" i="1" dirty="0" smtClean="0"/>
              <a:t> </a:t>
            </a:r>
            <a:r>
              <a:rPr lang="en-US" sz="2800" i="1" dirty="0" err="1" smtClean="0"/>
              <a:t>merupakan</a:t>
            </a:r>
            <a:r>
              <a:rPr lang="en-US" sz="2800" i="1" dirty="0" smtClean="0"/>
              <a:t> </a:t>
            </a:r>
            <a:r>
              <a:rPr lang="en-US" sz="2800" i="1" dirty="0" err="1" smtClean="0"/>
              <a:t>suatu</a:t>
            </a:r>
            <a:r>
              <a:rPr lang="en-US" sz="2800" i="1" dirty="0" smtClean="0"/>
              <a:t> </a:t>
            </a:r>
            <a:r>
              <a:rPr lang="en-US" sz="2800" i="1" dirty="0" err="1" smtClean="0"/>
              <a:t>keharusan</a:t>
            </a:r>
            <a:r>
              <a:rPr lang="en-US" sz="2800" i="1" dirty="0" smtClean="0"/>
              <a:t>, yang </a:t>
            </a:r>
            <a:r>
              <a:rPr lang="en-US" sz="2800" i="1" dirty="0" err="1" smtClean="0"/>
              <a:t>dapat</a:t>
            </a:r>
            <a:r>
              <a:rPr lang="en-US" sz="2800" i="1" dirty="0" smtClean="0"/>
              <a:t> </a:t>
            </a:r>
            <a:r>
              <a:rPr lang="en-US" sz="2800" i="1" dirty="0" err="1" smtClean="0"/>
              <a:t>tercapai</a:t>
            </a:r>
            <a:r>
              <a:rPr lang="en-US" sz="2800" i="1" dirty="0" smtClean="0"/>
              <a:t> </a:t>
            </a:r>
            <a:r>
              <a:rPr lang="en-US" sz="2800" i="1" dirty="0" err="1" smtClean="0"/>
              <a:t>melalui</a:t>
            </a:r>
            <a:r>
              <a:rPr lang="en-US" sz="2800" i="1" dirty="0" smtClean="0"/>
              <a:t> </a:t>
            </a:r>
            <a:r>
              <a:rPr lang="en-US" sz="2800" i="1" dirty="0" err="1" smtClean="0">
                <a:solidFill>
                  <a:srgbClr val="FFFF00"/>
                </a:solidFill>
              </a:rPr>
              <a:t>bencana</a:t>
            </a:r>
            <a:r>
              <a:rPr lang="en-US" sz="2800" i="1" dirty="0" smtClean="0">
                <a:solidFill>
                  <a:srgbClr val="FFFF00"/>
                </a:solidFill>
              </a:rPr>
              <a:t> </a:t>
            </a:r>
            <a:r>
              <a:rPr lang="en-US" sz="2800" i="1" dirty="0" err="1" smtClean="0">
                <a:solidFill>
                  <a:srgbClr val="FFFF00"/>
                </a:solidFill>
              </a:rPr>
              <a:t>kerusakan</a:t>
            </a:r>
            <a:r>
              <a:rPr lang="en-US" sz="2800" i="1" dirty="0" smtClean="0">
                <a:solidFill>
                  <a:srgbClr val="FFFF00"/>
                </a:solidFill>
              </a:rPr>
              <a:t> </a:t>
            </a:r>
            <a:r>
              <a:rPr lang="en-US" sz="2800" i="1" dirty="0" err="1" smtClean="0">
                <a:solidFill>
                  <a:srgbClr val="FFFF00"/>
                </a:solidFill>
              </a:rPr>
              <a:t>lingkungan</a:t>
            </a:r>
            <a:r>
              <a:rPr lang="en-US" sz="2800" i="1" dirty="0" smtClean="0">
                <a:solidFill>
                  <a:srgbClr val="FFFF00"/>
                </a:solidFill>
              </a:rPr>
              <a:t>, </a:t>
            </a:r>
            <a:r>
              <a:rPr lang="en-US" sz="2800" i="1" dirty="0" err="1" smtClean="0">
                <a:solidFill>
                  <a:srgbClr val="FFFF00"/>
                </a:solidFill>
              </a:rPr>
              <a:t>kelaparan</a:t>
            </a:r>
            <a:r>
              <a:rPr lang="en-US" sz="2800" i="1" dirty="0" smtClean="0">
                <a:solidFill>
                  <a:srgbClr val="FFFF00"/>
                </a:solidFill>
              </a:rPr>
              <a:t>, </a:t>
            </a:r>
            <a:r>
              <a:rPr lang="en-US" sz="2800" i="1" dirty="0" err="1" smtClean="0">
                <a:solidFill>
                  <a:srgbClr val="FFFF00"/>
                </a:solidFill>
              </a:rPr>
              <a:t>perang</a:t>
            </a:r>
            <a:r>
              <a:rPr lang="en-US" sz="2800" i="1" dirty="0" smtClean="0">
                <a:solidFill>
                  <a:srgbClr val="FFFF00"/>
                </a:solidFill>
              </a:rPr>
              <a:t> </a:t>
            </a:r>
            <a:r>
              <a:rPr lang="en-US" sz="2800" i="1" dirty="0" err="1" smtClean="0">
                <a:solidFill>
                  <a:srgbClr val="FFFF00"/>
                </a:solidFill>
              </a:rPr>
              <a:t>atau</a:t>
            </a:r>
            <a:r>
              <a:rPr lang="en-US" sz="2800" i="1" dirty="0" smtClean="0">
                <a:solidFill>
                  <a:srgbClr val="FFFF00"/>
                </a:solidFill>
              </a:rPr>
              <a:t> </a:t>
            </a:r>
            <a:r>
              <a:rPr lang="en-US" sz="2800" i="1" dirty="0" err="1" smtClean="0">
                <a:solidFill>
                  <a:srgbClr val="FFFF00"/>
                </a:solidFill>
              </a:rPr>
              <a:t>pembatasan</a:t>
            </a:r>
            <a:r>
              <a:rPr lang="en-US" sz="2800" i="1" dirty="0" smtClean="0">
                <a:solidFill>
                  <a:srgbClr val="FFFF00"/>
                </a:solidFill>
              </a:rPr>
              <a:t> </a:t>
            </a:r>
            <a:r>
              <a:rPr lang="en-US" sz="2800" i="1" dirty="0" err="1" smtClean="0">
                <a:solidFill>
                  <a:srgbClr val="FFFF00"/>
                </a:solidFill>
              </a:rPr>
              <a:t>kelahiran</a:t>
            </a:r>
            <a:r>
              <a:rPr lang="en-US" sz="2800" dirty="0" smtClean="0"/>
              <a:t>. </a:t>
            </a:r>
            <a:r>
              <a:rPr lang="en-US" sz="2800" dirty="0" err="1" smtClean="0"/>
              <a:t>Kelangkaan</a:t>
            </a:r>
            <a:r>
              <a:rPr lang="en-US" sz="2800" dirty="0" smtClean="0"/>
              <a:t> </a:t>
            </a:r>
            <a:r>
              <a:rPr lang="en-US" sz="2800" dirty="0" err="1" smtClean="0"/>
              <a:t>barang</a:t>
            </a:r>
            <a:r>
              <a:rPr lang="en-US" sz="2800" dirty="0" smtClean="0"/>
              <a:t> </a:t>
            </a:r>
            <a:r>
              <a:rPr lang="en-US" sz="2800" dirty="0" err="1" smtClean="0"/>
              <a:t>akan</a:t>
            </a:r>
            <a:r>
              <a:rPr lang="en-US" sz="2800" dirty="0" smtClean="0"/>
              <a:t> </a:t>
            </a:r>
            <a:r>
              <a:rPr lang="en-US" sz="2800" dirty="0" err="1" smtClean="0"/>
              <a:t>menyebabkan</a:t>
            </a:r>
            <a:r>
              <a:rPr lang="en-US" sz="2800" dirty="0" smtClean="0"/>
              <a:t> </a:t>
            </a:r>
            <a:r>
              <a:rPr lang="en-US" sz="2800" dirty="0" err="1" smtClean="0"/>
              <a:t>masalah</a:t>
            </a:r>
            <a:r>
              <a:rPr lang="en-US" sz="2800" dirty="0" smtClean="0"/>
              <a:t> </a:t>
            </a:r>
            <a:r>
              <a:rPr lang="en-US" sz="2800" dirty="0" err="1" smtClean="0"/>
              <a:t>karena</a:t>
            </a:r>
            <a:r>
              <a:rPr lang="en-US" sz="2800" dirty="0" smtClean="0"/>
              <a:t> </a:t>
            </a:r>
            <a:r>
              <a:rPr lang="en-US" sz="2800" dirty="0" err="1" smtClean="0"/>
              <a:t>penduduk</a:t>
            </a:r>
            <a:r>
              <a:rPr lang="en-US" sz="2800" dirty="0" smtClean="0"/>
              <a:t> </a:t>
            </a:r>
            <a:r>
              <a:rPr lang="en-US" sz="2800" dirty="0" err="1" smtClean="0"/>
              <a:t>bertambah</a:t>
            </a:r>
            <a:r>
              <a:rPr lang="en-US" sz="2800" dirty="0" smtClean="0"/>
              <a:t> </a:t>
            </a:r>
            <a:r>
              <a:rPr lang="en-US" sz="2800" dirty="0" err="1" smtClean="0"/>
              <a:t>sesuai</a:t>
            </a:r>
            <a:r>
              <a:rPr lang="en-US" sz="2800" dirty="0" smtClean="0"/>
              <a:t> </a:t>
            </a:r>
            <a:r>
              <a:rPr lang="en-US" sz="2800" dirty="0" err="1" smtClean="0"/>
              <a:t>dengan</a:t>
            </a:r>
            <a:r>
              <a:rPr lang="en-US" sz="2800" dirty="0" smtClean="0"/>
              <a:t> </a:t>
            </a:r>
            <a:r>
              <a:rPr lang="en-US" sz="2800" dirty="0" err="1" smtClean="0"/>
              <a:t>deret</a:t>
            </a:r>
            <a:r>
              <a:rPr lang="en-US" sz="2800" dirty="0" smtClean="0"/>
              <a:t> </a:t>
            </a:r>
            <a:r>
              <a:rPr lang="en-US" sz="2800" dirty="0" err="1" smtClean="0"/>
              <a:t>ukur</a:t>
            </a:r>
            <a:r>
              <a:rPr lang="en-US" sz="2800" dirty="0" smtClean="0"/>
              <a:t> (2, 4, 8, 16, 32), </a:t>
            </a:r>
            <a:r>
              <a:rPr lang="en-US" sz="2800" dirty="0" err="1" smtClean="0"/>
              <a:t>sedangkan</a:t>
            </a:r>
            <a:r>
              <a:rPr lang="en-US" sz="2800" dirty="0" smtClean="0"/>
              <a:t> </a:t>
            </a:r>
            <a:r>
              <a:rPr lang="en-US" sz="2800" dirty="0" err="1" smtClean="0"/>
              <a:t>sumber-sumber</a:t>
            </a:r>
            <a:r>
              <a:rPr lang="en-US" sz="2800" dirty="0" smtClean="0"/>
              <a:t> </a:t>
            </a:r>
            <a:r>
              <a:rPr lang="en-US" sz="2800" dirty="0" err="1" smtClean="0"/>
              <a:t>daya</a:t>
            </a:r>
            <a:r>
              <a:rPr lang="en-US" sz="2800" dirty="0" smtClean="0"/>
              <a:t> </a:t>
            </a:r>
            <a:r>
              <a:rPr lang="en-US" sz="2800" dirty="0" err="1" smtClean="0"/>
              <a:t>seperti</a:t>
            </a:r>
            <a:r>
              <a:rPr lang="en-US" sz="2800" dirty="0" smtClean="0"/>
              <a:t> </a:t>
            </a:r>
            <a:r>
              <a:rPr lang="en-US" sz="2800" dirty="0" err="1" smtClean="0"/>
              <a:t>makanan</a:t>
            </a:r>
            <a:r>
              <a:rPr lang="en-US" sz="2800" dirty="0" smtClean="0"/>
              <a:t> </a:t>
            </a:r>
            <a:r>
              <a:rPr lang="en-US" sz="2800" dirty="0" err="1" smtClean="0"/>
              <a:t>bertambah</a:t>
            </a:r>
            <a:r>
              <a:rPr lang="en-US" sz="2800" dirty="0" smtClean="0"/>
              <a:t> </a:t>
            </a:r>
            <a:r>
              <a:rPr lang="en-US" sz="2800" dirty="0" err="1" smtClean="0"/>
              <a:t>sesuai</a:t>
            </a:r>
            <a:r>
              <a:rPr lang="en-US" sz="2800" dirty="0" smtClean="0"/>
              <a:t> </a:t>
            </a:r>
            <a:r>
              <a:rPr lang="en-US" sz="2800" dirty="0" err="1" smtClean="0"/>
              <a:t>dengan</a:t>
            </a:r>
            <a:r>
              <a:rPr lang="en-US" sz="2800" dirty="0" smtClean="0"/>
              <a:t> </a:t>
            </a:r>
            <a:r>
              <a:rPr lang="en-US" sz="2800" dirty="0" err="1" smtClean="0"/>
              <a:t>deret</a:t>
            </a:r>
            <a:r>
              <a:rPr lang="en-US" sz="2800" dirty="0" smtClean="0"/>
              <a:t> </a:t>
            </a:r>
            <a:r>
              <a:rPr lang="en-US" sz="2800" dirty="0" err="1" smtClean="0"/>
              <a:t>hitung</a:t>
            </a:r>
            <a:r>
              <a:rPr lang="en-US" sz="2800" dirty="0" smtClean="0"/>
              <a:t> (2, 4, 6, 8, 10)</a:t>
            </a:r>
            <a:r>
              <a:rPr lang="id-ID" sz="2800" dirty="0" smtClean="0"/>
              <a:t>”</a:t>
            </a:r>
            <a:endParaRPr lang="id-ID" dirty="0"/>
          </a:p>
        </p:txBody>
      </p:sp>
      <p:sp>
        <p:nvSpPr>
          <p:cNvPr id="3" name="Title 2"/>
          <p:cNvSpPr>
            <a:spLocks noGrp="1"/>
          </p:cNvSpPr>
          <p:nvPr>
            <p:ph type="title"/>
          </p:nvPr>
        </p:nvSpPr>
        <p:spPr/>
        <p:txBody>
          <a:bodyPr/>
          <a:lstStyle/>
          <a:p>
            <a:r>
              <a:rPr lang="id-ID" dirty="0" smtClean="0"/>
              <a:t>Thomas Robert Malthus (1798)</a:t>
            </a:r>
            <a:endParaRPr lang="id-ID"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oposal">
  <a:themeElements>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fontScheme name="Propos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posal 1">
        <a:dk1>
          <a:srgbClr val="777777"/>
        </a:dk1>
        <a:lt1>
          <a:srgbClr val="FFFFFF"/>
        </a:lt1>
        <a:dk2>
          <a:srgbClr val="333333"/>
        </a:dk2>
        <a:lt2>
          <a:srgbClr val="FFF4C3"/>
        </a:lt2>
        <a:accent1>
          <a:srgbClr val="C892FA"/>
        </a:accent1>
        <a:accent2>
          <a:srgbClr val="9966FF"/>
        </a:accent2>
        <a:accent3>
          <a:srgbClr val="ADADAD"/>
        </a:accent3>
        <a:accent4>
          <a:srgbClr val="DADADA"/>
        </a:accent4>
        <a:accent5>
          <a:srgbClr val="E0C7FC"/>
        </a:accent5>
        <a:accent6>
          <a:srgbClr val="8A5CE7"/>
        </a:accent6>
        <a:hlink>
          <a:srgbClr val="E4005C"/>
        </a:hlink>
        <a:folHlink>
          <a:srgbClr val="DC7A04"/>
        </a:folHlink>
      </a:clrScheme>
      <a:clrMap bg1="dk2" tx1="lt1" bg2="dk1" tx2="lt2" accent1="accent1" accent2="accent2" accent3="accent3" accent4="accent4" accent5="accent5" accent6="accent6" hlink="hlink" folHlink="folHlink"/>
    </a:extraClrScheme>
    <a:extraClrScheme>
      <a:clrScheme name="Proposal 2">
        <a:dk1>
          <a:srgbClr val="1C1C1C"/>
        </a:dk1>
        <a:lt1>
          <a:srgbClr val="FFFFFF"/>
        </a:lt1>
        <a:dk2>
          <a:srgbClr val="5F5F5F"/>
        </a:dk2>
        <a:lt2>
          <a:srgbClr val="FFFFCC"/>
        </a:lt2>
        <a:accent1>
          <a:srgbClr val="4A5B64"/>
        </a:accent1>
        <a:accent2>
          <a:srgbClr val="AF9387"/>
        </a:accent2>
        <a:accent3>
          <a:srgbClr val="B6B6B6"/>
        </a:accent3>
        <a:accent4>
          <a:srgbClr val="DADADA"/>
        </a:accent4>
        <a:accent5>
          <a:srgbClr val="B1B5B8"/>
        </a:accent5>
        <a:accent6>
          <a:srgbClr val="9E857A"/>
        </a:accent6>
        <a:hlink>
          <a:srgbClr val="F3C43F"/>
        </a:hlink>
        <a:folHlink>
          <a:srgbClr val="66CCFF"/>
        </a:folHlink>
      </a:clrScheme>
      <a:clrMap bg1="dk2" tx1="lt1" bg2="dk1" tx2="lt2" accent1="accent1" accent2="accent2" accent3="accent3" accent4="accent4" accent5="accent5" accent6="accent6" hlink="hlink" folHlink="folHlink"/>
    </a:extraClrScheme>
    <a:extraClrScheme>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clrMap bg1="dk2" tx1="lt1" bg2="dk1" tx2="lt2" accent1="accent1" accent2="accent2" accent3="accent3" accent4="accent4" accent5="accent5" accent6="accent6" hlink="hlink" folHlink="folHlink"/>
    </a:extraClrScheme>
    <a:extraClrScheme>
      <a:clrScheme name="Proposal 4">
        <a:dk1>
          <a:srgbClr val="10187C"/>
        </a:dk1>
        <a:lt1>
          <a:srgbClr val="F8F8F8"/>
        </a:lt1>
        <a:dk2>
          <a:srgbClr val="538DC7"/>
        </a:dk2>
        <a:lt2>
          <a:srgbClr val="CCECFF"/>
        </a:lt2>
        <a:accent1>
          <a:srgbClr val="879EC7"/>
        </a:accent1>
        <a:accent2>
          <a:srgbClr val="461B8B"/>
        </a:accent2>
        <a:accent3>
          <a:srgbClr val="B3C5E0"/>
        </a:accent3>
        <a:accent4>
          <a:srgbClr val="D4D4D4"/>
        </a:accent4>
        <a:accent5>
          <a:srgbClr val="C3CCE0"/>
        </a:accent5>
        <a:accent6>
          <a:srgbClr val="3F177D"/>
        </a:accent6>
        <a:hlink>
          <a:srgbClr val="0000FF"/>
        </a:hlink>
        <a:folHlink>
          <a:srgbClr val="008000"/>
        </a:folHlink>
      </a:clrScheme>
      <a:clrMap bg1="dk2" tx1="lt1" bg2="dk1" tx2="lt2" accent1="accent1" accent2="accent2" accent3="accent3" accent4="accent4" accent5="accent5" accent6="accent6" hlink="hlink" folHlink="folHlink"/>
    </a:extraClrScheme>
    <a:extraClrScheme>
      <a:clrScheme name="Proposal 5">
        <a:dk1>
          <a:srgbClr val="002F2E"/>
        </a:dk1>
        <a:lt1>
          <a:srgbClr val="FFFFFF"/>
        </a:lt1>
        <a:dk2>
          <a:srgbClr val="008080"/>
        </a:dk2>
        <a:lt2>
          <a:srgbClr val="FFFFCC"/>
        </a:lt2>
        <a:accent1>
          <a:srgbClr val="0E6A52"/>
        </a:accent1>
        <a:accent2>
          <a:srgbClr val="3553A7"/>
        </a:accent2>
        <a:accent3>
          <a:srgbClr val="AAC0C0"/>
        </a:accent3>
        <a:accent4>
          <a:srgbClr val="DADADA"/>
        </a:accent4>
        <a:accent5>
          <a:srgbClr val="AAB9B3"/>
        </a:accent5>
        <a:accent6>
          <a:srgbClr val="2F4A97"/>
        </a:accent6>
        <a:hlink>
          <a:srgbClr val="1ACE9F"/>
        </a:hlink>
        <a:folHlink>
          <a:srgbClr val="B5B5FF"/>
        </a:folHlink>
      </a:clrScheme>
      <a:clrMap bg1="dk2" tx1="lt1" bg2="dk1" tx2="lt2" accent1="accent1" accent2="accent2" accent3="accent3" accent4="accent4" accent5="accent5" accent6="accent6" hlink="hlink" folHlink="folHlink"/>
    </a:extraClrScheme>
    <a:extraClrScheme>
      <a:clrScheme name="Proposal 6">
        <a:dk1>
          <a:srgbClr val="000000"/>
        </a:dk1>
        <a:lt1>
          <a:srgbClr val="E3FFFF"/>
        </a:lt1>
        <a:dk2>
          <a:srgbClr val="4400A8"/>
        </a:dk2>
        <a:lt2>
          <a:srgbClr val="005452"/>
        </a:lt2>
        <a:accent1>
          <a:srgbClr val="92CAC9"/>
        </a:accent1>
        <a:accent2>
          <a:srgbClr val="009999"/>
        </a:accent2>
        <a:accent3>
          <a:srgbClr val="EFFFFF"/>
        </a:accent3>
        <a:accent4>
          <a:srgbClr val="000000"/>
        </a:accent4>
        <a:accent5>
          <a:srgbClr val="C7E1E1"/>
        </a:accent5>
        <a:accent6>
          <a:srgbClr val="008A8A"/>
        </a:accent6>
        <a:hlink>
          <a:srgbClr val="187C16"/>
        </a:hlink>
        <a:folHlink>
          <a:srgbClr val="6600FF"/>
        </a:folHlink>
      </a:clrScheme>
      <a:clrMap bg1="lt1" tx1="dk1" bg2="lt2" tx2="dk2" accent1="accent1" accent2="accent2" accent3="accent3" accent4="accent4" accent5="accent5" accent6="accent6" hlink="hlink" folHlink="folHlink"/>
    </a:extraClrScheme>
    <a:extraClrScheme>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clrMap bg1="lt1" tx1="dk1" bg2="lt2" tx2="dk2" accent1="accent1" accent2="accent2" accent3="accent3" accent4="accent4" accent5="accent5" accent6="accent6" hlink="hlink" folHlink="folHlink"/>
    </a:extraClrScheme>
    <a:extraClrScheme>
      <a:clrScheme name="Proposal 8">
        <a:dk1>
          <a:srgbClr val="000000"/>
        </a:dk1>
        <a:lt1>
          <a:srgbClr val="FFFFFF"/>
        </a:lt1>
        <a:dk2>
          <a:srgbClr val="8C0039"/>
        </a:dk2>
        <a:lt2>
          <a:srgbClr val="660066"/>
        </a:lt2>
        <a:accent1>
          <a:srgbClr val="C58BF9"/>
        </a:accent1>
        <a:accent2>
          <a:srgbClr val="9966FF"/>
        </a:accent2>
        <a:accent3>
          <a:srgbClr val="FFFFFF"/>
        </a:accent3>
        <a:accent4>
          <a:srgbClr val="000000"/>
        </a:accent4>
        <a:accent5>
          <a:srgbClr val="DFC4FB"/>
        </a:accent5>
        <a:accent6>
          <a:srgbClr val="8A5CE7"/>
        </a:accent6>
        <a:hlink>
          <a:srgbClr val="E4005C"/>
        </a:hlink>
        <a:folHlink>
          <a:srgbClr val="C36C0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rtain Call">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rtain Call">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aper">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themeOverride>
</file>

<file path=ppt/theme/themeOverride2.xml><?xml version="1.0" encoding="utf-8"?>
<a:themeOverride xmlns:a="http://schemas.openxmlformats.org/drawingml/2006/main">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themeOverride>
</file>

<file path=ppt/theme/themeOverride3.xml><?xml version="1.0" encoding="utf-8"?>
<a:themeOverride xmlns:a="http://schemas.openxmlformats.org/drawingml/2006/main">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themeOverride>
</file>

<file path=ppt/theme/themeOverride4.xml><?xml version="1.0" encoding="utf-8"?>
<a:themeOverride xmlns:a="http://schemas.openxmlformats.org/drawingml/2006/main">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themeOverride>
</file>

<file path=ppt/theme/themeOverride5.xml><?xml version="1.0" encoding="utf-8"?>
<a:themeOverride xmlns:a="http://schemas.openxmlformats.org/drawingml/2006/main">
  <a:clrScheme name="Proposal 7">
    <a:dk1>
      <a:srgbClr val="000000"/>
    </a:dk1>
    <a:lt1>
      <a:srgbClr val="CCFF99"/>
    </a:lt1>
    <a:dk2>
      <a:srgbClr val="CC99FF"/>
    </a:dk2>
    <a:lt2>
      <a:srgbClr val="1B3600"/>
    </a:lt2>
    <a:accent1>
      <a:srgbClr val="009900"/>
    </a:accent1>
    <a:accent2>
      <a:srgbClr val="B7CA02"/>
    </a:accent2>
    <a:accent3>
      <a:srgbClr val="E2FFCA"/>
    </a:accent3>
    <a:accent4>
      <a:srgbClr val="000000"/>
    </a:accent4>
    <a:accent5>
      <a:srgbClr val="AACAAA"/>
    </a:accent5>
    <a:accent6>
      <a:srgbClr val="A6B702"/>
    </a:accent6>
    <a:hlink>
      <a:srgbClr val="FFCC00"/>
    </a:hlink>
    <a:folHlink>
      <a:srgbClr val="FF9900"/>
    </a:folHlink>
  </a:clrScheme>
</a:themeOverride>
</file>

<file path=ppt/theme/themeOverride6.xml><?xml version="1.0" encoding="utf-8"?>
<a:themeOverride xmlns:a="http://schemas.openxmlformats.org/drawingml/2006/main">
  <a:clrScheme name="Proposal 3">
    <a:dk1>
      <a:srgbClr val="4D4D4D"/>
    </a:dk1>
    <a:lt1>
      <a:srgbClr val="FFFFFF"/>
    </a:lt1>
    <a:dk2>
      <a:srgbClr val="666699"/>
    </a:dk2>
    <a:lt2>
      <a:srgbClr val="FFFFCC"/>
    </a:lt2>
    <a:accent1>
      <a:srgbClr val="8D8DB3"/>
    </a:accent1>
    <a:accent2>
      <a:srgbClr val="7A25D7"/>
    </a:accent2>
    <a:accent3>
      <a:srgbClr val="B8B8CA"/>
    </a:accent3>
    <a:accent4>
      <a:srgbClr val="DADADA"/>
    </a:accent4>
    <a:accent5>
      <a:srgbClr val="C5C5D6"/>
    </a:accent5>
    <a:accent6>
      <a:srgbClr val="6E20C3"/>
    </a:accent6>
    <a:hlink>
      <a:srgbClr val="66CCFF"/>
    </a:hlink>
    <a:folHlink>
      <a:srgbClr val="3333CC"/>
    </a:folHlink>
  </a:clrScheme>
</a:themeOverride>
</file>

<file path=ppt/theme/themeOverride7.xml><?xml version="1.0" encoding="utf-8"?>
<a:themeOverride xmlns:a="http://schemas.openxmlformats.org/drawingml/2006/main">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themeOverride>
</file>

<file path=docProps/app.xml><?xml version="1.0" encoding="utf-8"?>
<Properties xmlns="http://schemas.openxmlformats.org/officeDocument/2006/extended-properties" xmlns:vt="http://schemas.openxmlformats.org/officeDocument/2006/docPropsVTypes">
  <TotalTime>712</TotalTime>
  <Words>1497</Words>
  <Application>Microsoft Office PowerPoint</Application>
  <PresentationFormat>On-screen Show (4:3)</PresentationFormat>
  <Paragraphs>229</Paragraphs>
  <Slides>44</Slides>
  <Notes>6</Notes>
  <HiddenSlides>0</HiddenSlides>
  <MMClips>0</MMClips>
  <ScaleCrop>false</ScaleCrop>
  <HeadingPairs>
    <vt:vector size="4" baseType="variant">
      <vt:variant>
        <vt:lpstr>Theme</vt:lpstr>
      </vt:variant>
      <vt:variant>
        <vt:i4>6</vt:i4>
      </vt:variant>
      <vt:variant>
        <vt:lpstr>Slide Titles</vt:lpstr>
      </vt:variant>
      <vt:variant>
        <vt:i4>44</vt:i4>
      </vt:variant>
    </vt:vector>
  </HeadingPairs>
  <TitlesOfParts>
    <vt:vector size="50" baseType="lpstr">
      <vt:lpstr>Radial</vt:lpstr>
      <vt:lpstr>Watermark</vt:lpstr>
      <vt:lpstr>Proposal</vt:lpstr>
      <vt:lpstr>Curtain Call</vt:lpstr>
      <vt:lpstr>Kimono</vt:lpstr>
      <vt:lpstr>Paper</vt:lpstr>
      <vt:lpstr>Keterkaitan Antara  Gizi Dengan Kependudukan</vt:lpstr>
      <vt:lpstr>Problem Kependudukan yang Terjadi Hari Ini</vt:lpstr>
      <vt:lpstr>Konsensus Dunia</vt:lpstr>
      <vt:lpstr>Stigma terhadap Overpopulasi</vt:lpstr>
      <vt:lpstr>Slide 5</vt:lpstr>
      <vt:lpstr>PENDUDUK DUNIA</vt:lpstr>
      <vt:lpstr>MELIHAT AKAR MASALAH OVEROPULASI LEBIH JERNIH</vt:lpstr>
      <vt:lpstr>Penerapan Ekonomi Kapitalis</vt:lpstr>
      <vt:lpstr>Thomas Robert Malthus (1798)</vt:lpstr>
      <vt:lpstr>GIZI DAN KEPENDUDUKAN</vt:lpstr>
      <vt:lpstr>Kekurangan teori Malthus</vt:lpstr>
      <vt:lpstr>Slide 12</vt:lpstr>
      <vt:lpstr>Kebijakan Kependudukan dan KB meliputi :</vt:lpstr>
      <vt:lpstr>Slide 14</vt:lpstr>
      <vt:lpstr>Slide 15</vt:lpstr>
      <vt:lpstr>Slide 16</vt:lpstr>
      <vt:lpstr>Slide 17</vt:lpstr>
      <vt:lpstr>Slide 18</vt:lpstr>
      <vt:lpstr>Slide 19</vt:lpstr>
      <vt:lpstr>Slide 20</vt:lpstr>
      <vt:lpstr>Bantahan Kekeliruan Teori Populasi</vt:lpstr>
      <vt:lpstr>Slide 22</vt:lpstr>
      <vt:lpstr>Slide 23</vt:lpstr>
      <vt:lpstr>Slide 24</vt:lpstr>
      <vt:lpstr>APBN-P 2012 Indonesia</vt:lpstr>
      <vt:lpstr>Ke Mana Sumber Daya Alam Di Indonesia  ?</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Perubahan Dlm Hidup Keluarga</vt:lpstr>
      <vt:lpstr>Slide 40</vt:lpstr>
      <vt:lpstr>Fungsi Keluarga</vt:lpstr>
      <vt:lpstr>Interaction of Breastfeeding,  Birth Spacing And Nutrition</vt:lpstr>
      <vt:lpstr>Slide 43</vt:lpstr>
      <vt:lpstr>Slide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Keterkaitan Antara  Gizi Dengan Kependudukan</dc:title>
  <dc:creator>lailgizi</dc:creator>
  <cp:lastModifiedBy>hp</cp:lastModifiedBy>
  <cp:revision>85</cp:revision>
  <dcterms:created xsi:type="dcterms:W3CDTF">2008-03-31T12:47:37Z</dcterms:created>
  <dcterms:modified xsi:type="dcterms:W3CDTF">2013-05-07T04:34:45Z</dcterms:modified>
</cp:coreProperties>
</file>