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26"/>
  </p:notesMasterIdLst>
  <p:sldIdLst>
    <p:sldId id="256" r:id="rId10"/>
    <p:sldId id="257" r:id="rId11"/>
    <p:sldId id="258" r:id="rId12"/>
    <p:sldId id="259" r:id="rId13"/>
    <p:sldId id="260" r:id="rId14"/>
    <p:sldId id="265" r:id="rId15"/>
    <p:sldId id="26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64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B566-5AAD-4612-8384-C7597EBA83A0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66DD0-C911-4DC4-A20C-01566BA61C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0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6DD0-C911-4DC4-A20C-01566BA61CD8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916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6FC0043-29C3-4719-91A7-1E26545F1DB5}" type="datetimeFigureOut">
              <a:rPr lang="id-ID" smtClean="0"/>
              <a:t>21/12/2011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5C95205-9C0B-419C-B4A7-E7B74BE3673C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id-ID" dirty="0" smtClean="0"/>
              <a:t>DESA KREBET “KAMPUNG IDIOT” PONOROGO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/>
          </a:bodyPr>
          <a:lstStyle/>
          <a:p>
            <a:pPr algn="just"/>
            <a:r>
              <a:rPr lang="id-ID" sz="3200" dirty="0" smtClean="0">
                <a:solidFill>
                  <a:schemeClr val="tx1"/>
                </a:solidFill>
              </a:rPr>
              <a:t>Oleh:</a:t>
            </a:r>
          </a:p>
          <a:p>
            <a:pPr algn="just"/>
            <a:r>
              <a:rPr lang="id-ID" sz="3200" dirty="0" smtClean="0">
                <a:solidFill>
                  <a:schemeClr val="tx1"/>
                </a:solidFill>
              </a:rPr>
              <a:t>Kelompok 3 IKM A 2011</a:t>
            </a:r>
            <a:endParaRPr lang="id-I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425329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47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120680" cy="459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55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576004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23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327893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45085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60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58247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07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3240360" cy="4845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58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6965245" cy="1512168"/>
          </a:xfrm>
        </p:spPr>
        <p:txBody>
          <a:bodyPr/>
          <a:lstStyle/>
          <a:p>
            <a:pPr algn="ctr"/>
            <a:r>
              <a:rPr lang="id-ID" dirty="0" smtClean="0"/>
              <a:t>TERIMA 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96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d-ID" dirty="0" smtClean="0"/>
              <a:t>Anggota Kelompok: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Autofit/>
          </a:bodyPr>
          <a:lstStyle/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Priska Hapsari Widayani			101111003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Ronggo Yudo Wicaksono			101111011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Hermin Yulianti					101111017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Rizky Maharja					101111033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Ratih Arinda Larasati				101111047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Eka Puspita Sindi Amaliasari			101111060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Franciscus Borgia Tedy			101111080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Ajeng Fauziah S. K.				101111092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Wahyu Fahrul Ridho				101111130</a:t>
            </a:r>
          </a:p>
          <a:p>
            <a:pPr algn="just"/>
            <a:r>
              <a:rPr lang="id-ID" sz="2600" dirty="0" smtClean="0">
                <a:latin typeface="Arial" pitchFamily="34" charset="0"/>
                <a:cs typeface="Arial" pitchFamily="34" charset="0"/>
              </a:rPr>
              <a:t>Orin Annahriyah Syukria			101111359</a:t>
            </a:r>
          </a:p>
        </p:txBody>
      </p:sp>
    </p:spTree>
    <p:extLst>
      <p:ext uri="{BB962C8B-B14F-4D97-AF65-F5344CB8AC3E}">
        <p14:creationId xmlns:p14="http://schemas.microsoft.com/office/powerpoint/2010/main" val="38907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id-ID" dirty="0" smtClean="0"/>
              <a:t>STUDY CASE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Autofit/>
          </a:bodyPr>
          <a:lstStyle/>
          <a:p>
            <a:pPr algn="just"/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Sebuah kampung di Ponorogo, Jawa Timur, diketahui memiliki ratusan penduduk cacat mental dan cacat ganda.</a:t>
            </a:r>
          </a:p>
          <a:p>
            <a:pPr algn="just"/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Di kampung ini ditemukan beberapa orang tanpa busana berlalu lalang di depan umum.</a:t>
            </a:r>
          </a:p>
          <a:p>
            <a:pPr algn="just"/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Mayoritas warga idiot ini berusia produktif yaitu 30 hingga 40 tahun ke atas, dan sebagian kecil lagi adalah usia balita hingga dewasa.</a:t>
            </a:r>
          </a:p>
          <a:p>
            <a:pPr algn="just"/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Faktor genetik, perkawinan sedarah, kurang gizi dan lingkungan menjadi penyebab mereka terpinggirkan</a:t>
            </a:r>
            <a:r>
              <a:rPr lang="id-ID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id-ID" sz="2100" dirty="0">
                <a:latin typeface="Times New Roman" pitchFamily="18" charset="0"/>
                <a:cs typeface="Times New Roman" pitchFamily="18" charset="0"/>
              </a:rPr>
              <a:t>Kemiskinan dan keterpencilan desanya membuat penduduk kawin mawin diantara mereka sendiri.</a:t>
            </a:r>
          </a:p>
          <a:p>
            <a:pPr algn="just"/>
            <a:endParaRPr lang="id-ID" sz="2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Pernikahan sedarah yang dimaksud disini adalah antar sepupu, satu marga atau yang garis keluarganya dekat, tapi bukan sedarah 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kandung.</a:t>
            </a: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Analisis Kasus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id-ID" sz="3200" dirty="0" smtClean="0"/>
              <a:t>Bahaya yang Timbul Dari Pernikahan Sedarah (1)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Sulit mencegah terjadinya penyakit akibat gen buruk</a:t>
            </a:r>
          </a:p>
          <a:p>
            <a:pPr algn="just">
              <a:lnSpc>
                <a:spcPct val="120000"/>
              </a:lnSpc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Pernikahan dengan saudara yang sangat dekat bisa meningkatkan kemungkinan mendapatkan dua salinan gen yang merugikan.</a:t>
            </a:r>
          </a:p>
          <a:p>
            <a:pPr algn="just"/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asing-masing orang membawa salinan gen yang buruk dan gen normal tidak dapat menggantikannya.</a:t>
            </a:r>
          </a:p>
        </p:txBody>
      </p:sp>
    </p:spTree>
    <p:extLst>
      <p:ext uri="{BB962C8B-B14F-4D97-AF65-F5344CB8AC3E}">
        <p14:creationId xmlns:p14="http://schemas.microsoft.com/office/powerpoint/2010/main" val="15691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900" dirty="0"/>
              <a:t>Bahaya yang Timbul Dari Pernikahan Sedarah </a:t>
            </a:r>
            <a:r>
              <a:rPr lang="id-ID" sz="2900" dirty="0" smtClean="0"/>
              <a:t>(2)</a:t>
            </a:r>
            <a:endParaRPr lang="id-ID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Adanya peningkatan risiko tambahan kematian.</a:t>
            </a:r>
          </a:p>
          <a:p>
            <a:pPr algn="just"/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Adanya peningkatan resiko cacat lahir.</a:t>
            </a:r>
          </a:p>
          <a:p>
            <a:pPr algn="just"/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Terdapat gangguan resesif langka.</a:t>
            </a:r>
          </a:p>
          <a:p>
            <a:pPr algn="just"/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Anak hasil hubungan akan memiliki resiko tinggi untuk memiliki kelainan ataupun gen carrier (pembawa).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82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Pernikahan sedarah disebabkan oleh faktor internal dan faktor eksternal.</a:t>
            </a:r>
          </a:p>
          <a:p>
            <a:r>
              <a:rPr lang="id-ID" dirty="0" smtClean="0"/>
              <a:t>Karena kemiskinan dan letak desanya yang terpencil membuat penduduk melakukan kawin mawin diantara mereka sendiri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42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06987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88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21897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72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246</Words>
  <Application>Microsoft Office PowerPoint</Application>
  <PresentationFormat>On-screen Show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Angles</vt:lpstr>
      <vt:lpstr>Austin</vt:lpstr>
      <vt:lpstr>Clarity</vt:lpstr>
      <vt:lpstr>Hardcover</vt:lpstr>
      <vt:lpstr>Thatch</vt:lpstr>
      <vt:lpstr>Trek</vt:lpstr>
      <vt:lpstr>Pushpin</vt:lpstr>
      <vt:lpstr>Slipstream</vt:lpstr>
      <vt:lpstr>Horizon</vt:lpstr>
      <vt:lpstr>DESA KREBET “KAMPUNG IDIOT” PONOROGO</vt:lpstr>
      <vt:lpstr>Anggota Kelompok:</vt:lpstr>
      <vt:lpstr>STUDY CASE</vt:lpstr>
      <vt:lpstr>Analisis Kasus</vt:lpstr>
      <vt:lpstr>Bahaya yang Timbul Dari Pernikahan Sedarah (1)</vt:lpstr>
      <vt:lpstr>Bahaya yang Timbul Dari Pernikahan Sedarah (2)</vt:lpstr>
      <vt:lpstr>Kesimpulan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 KREBET “KAMPUNG IDIOT” PONOROGO</dc:title>
  <dc:creator>TEDY</dc:creator>
  <cp:lastModifiedBy>TEDY</cp:lastModifiedBy>
  <cp:revision>24</cp:revision>
  <dcterms:created xsi:type="dcterms:W3CDTF">2011-12-20T13:51:00Z</dcterms:created>
  <dcterms:modified xsi:type="dcterms:W3CDTF">2011-12-21T06:26:41Z</dcterms:modified>
</cp:coreProperties>
</file>