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58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7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4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A488-D736-4E63-B6D2-E50AD1B6DEE0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CE8B-BA0F-4A86-AB5E-3F2499F0C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209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KOMITMEN</a:t>
            </a:r>
            <a:br>
              <a:rPr lang="en-US" sz="4800" dirty="0" smtClean="0"/>
            </a:br>
            <a:r>
              <a:rPr lang="en-US" sz="4800" b="1" i="1" dirty="0" smtClean="0">
                <a:latin typeface="Bradley Hand ITC" pitchFamily="66" charset="0"/>
              </a:rPr>
              <a:t>How to build?</a:t>
            </a:r>
            <a:br>
              <a:rPr lang="en-US" sz="4800" b="1" i="1" dirty="0" smtClean="0">
                <a:latin typeface="Bradley Hand ITC" pitchFamily="66" charset="0"/>
              </a:rPr>
            </a:br>
            <a:endParaRPr lang="en-US" sz="4800" b="1" i="1" dirty="0"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proses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,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 smtClean="0"/>
              <a:t>berubah-ubah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657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DinKel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dirty="0" err="1"/>
              <a:t>kepekaan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lain,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rasa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menghargai</a:t>
            </a:r>
            <a:endParaRPr lang="en-US" dirty="0"/>
          </a:p>
          <a:p>
            <a:pPr lvl="0"/>
            <a:r>
              <a:rPr lang="en-US" dirty="0" err="1"/>
              <a:t>Menimbulkan</a:t>
            </a:r>
            <a:r>
              <a:rPr lang="en-US" dirty="0"/>
              <a:t> rasa </a:t>
            </a:r>
            <a:r>
              <a:rPr lang="en-US" dirty="0" err="1"/>
              <a:t>solidaritas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orang lain</a:t>
            </a:r>
          </a:p>
          <a:p>
            <a:pPr lvl="0"/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  <a:p>
            <a:pPr lvl="0"/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i’tikad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2209800"/>
          </a:xfrm>
        </p:spPr>
        <p:txBody>
          <a:bodyPr>
            <a:normAutofit/>
          </a:bodyPr>
          <a:lstStyle/>
          <a:p>
            <a:r>
              <a:rPr lang="en-US" sz="4800" b="1" i="1" dirty="0" err="1" smtClean="0">
                <a:latin typeface="Bradley Hand ITC" pitchFamily="66" charset="0"/>
              </a:rPr>
              <a:t>Apa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Komitmen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03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553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hQQEBQUEhQSFBQUFBQUFRUUFBQUEBAUFBQVFRQVFBQXHCYeFxkkGRQVHy8gIycpLSwtFR4xNTAqNiYrLCkBCQoKDgwOGA8PGCweHRwpKSwuLCksLCwsLCkpLCwsKSksLCwsKSwsKSkpKSkpKSkpLCwpKSkpKSkpKSkpKSkpLP/AABEIAKQAyAMBIgACEQEDEQH/xAAbAAACAgMBAAAAAAAAAAAAAAAAAQIEAwUGB//EADoQAAEDAgQDBgMGBQUBAAAAAAEAAhEDEgQFITFBUWEGEyJxgZEyobEjQlJywfAUFUPR4SViY3N0M//EABkBAQADAQEAAAAAAAAAAAAAAAABAgMEBf/EACQRAQACAgIBBAMBAQAAAAAAAAABAgMREiETBDFBUTKhwfBh/9oADAMBAAIRAxEAPwCoSlKbhqmwTpBle04i9UJoQOUSiEKQSmiEWqAwVKUoTAQSlLVNCgEolCFIJRKITAQOOqEQmAoQAU5SThAApygBOESaJQE4QNp1Qm0IVJjZtryrOXY11Cqyo3dpmDseYPQhYHMStV57jQ2OLzVtQk9xSaXcpEazpBVaKbtpYeviZ77j5qvqif2dFWKxHsne1n+AfEtAeObDd8tx7KvCkxxBkGDzGiu4ao6q6HBrxxJHiA/MNUmZjuTWyy3Ku9Il1gJhpiZPXkOqyY3IatJt8B7Pxs1aNY1G49Vbq1LG6cIA6LCXPfoJj5f5XNbNMT02jHEtdVwrmRc0iRI5HyKgujxmV1H4VndnvGtc5z2/fYdvCOLYXPQujHfnG2Vq8ZIBMJgJwtFEQE4TCYCgIIThCBQmmGpgIkgEwE4QgIQhSAUBQmAnCEQYQgJqlo2lSIQmUloCErf3wUljrUbhuR++PMKLb10mNb7Z8OwtdDWiSYIIBH+PRbilSDBoAOLomPSeC1uR4VtO46Bx0jkNyf3yVnFPNTRmo4n7vuuabTfr2baiO/dHEEVBDXt/KQQfdWcu/wDnq6SHREfCI4lYqGFDNdzz5eShUq2uuaR1b+L+yrbuONSOu5bbDYp1My0x9No/VXKuUUcZLmk06gi6ALHSPiLfPTRaulWDxI8jzBWk7WZ27C4dxYSKlQ92wgwW6S9w6gaDzWXdP+L/AJMuMwvdVHMuY4tMSxwcPlseh2WILy+jiHMdc1xa7mDBXW5L2kebRXBtdo2qRAPmdj5hdGP1ET1ZlbHMdw6QBO1NNdLIoStUoSQBCE0AKAoThMBNAoTTRCkATATATUAaEJtGqFApOG6VqmUQrIRhClCdqCjTx/2oDmkMBAMjVwnX0WyqVntqktcO7tgMGwPlt1WO1O1YeHc7tO23kjWojRvql25P6KMKSFvrTJOjWLDI9RwKp9osEMXQs+F7Tcw8A6IIPQj2VlOFnbHW3utFph5mMAWVxTqiCDqOYidOhXqfYjOGV2HB12tfSLTF0C0DgJ230I1ELm+1GUmo1tVgl9PcDdzNz7fqVzmHxbTx15HmvLz45pZ24bRaHoDsqfhXvouNzGkGk/e+m74dekQiFzWX9oKlBsEX03bNfMCDux3D0XSZVimYoHuyQ8Ce7duRxsd96OS6sHqImONmOXDMTuEgmmAmQu1zIwhOE4UoKEQpAJwoCDUwE7U4RJQmAnCYUIAQpNGyFWUwpPCAFIhIBaBQhShEIFCFKEQiChEJpwoChClanCCIXnWbFlPF1LR4Q7QcJ+8I5ST5L0eFx/aDsi4vdUo+IO1cz7wPG3mOi5/UVm1eoa4rRErWQUu9e0ENe0tdFN1xIAPwh2kHXQ+imzCNZUnDve14mGPFlVh4AOGjiOWi1nZnJsS2s10OpNadS6RPRo5rq8RlFN5JttcZNzSQ6TqSuKvpr27h1znrHUstLOTSsOKpte2oSdJFUQADqOBIn1Kv1KdN4c+i8OYHQQT9ow9eY6hcnjMjrNADCajWyWiYc2d9D+iMHj61Dxta5sQKgiJE6SeGvup55MU9wjhTJHUujAThQw2aU64BZDXRJExrJBBHDmOBTOIZdbc278MifZd+PLW8bhyXxzSdSkApQmnC0ZkhStTQIBSQhAAaoTaNUKsphUKiQshakAroRTAThSQQCdqcJoFamEQmECQmApAIIwi1SQgUJwmAnaoEUn0g5pa4S07g7FZLUQkxsidOK7Q9xRrBjWuDiJdGobO0DcqWX5Th6strXNLiCysx2rCNg8GZB57hdPmOUsrg3NbfBDXx4mz15LiKxdRcJuaZAdII0mJjiF5mfHNbbj5d+G8Wrqfh2uStFppio59Rs+CoB3sDXRzdKgjWd4PFXgtPkb23N8Le9BuY+SC4xNhM+x6wt/ntQU6lF3wiuyXNiCyoCBd5GQD1C0weon8bKZsMflVhRCYTXe4yhOEQnChIASUwEKJSqEapQpkIV9qoQmpIhAgEWqQCCFAUIThO1AoRCmhBCE4UoQgUJpgJwgUIhMBChJBV8Xl1Otb3rGvtMif3qOitICTG/c28+/mv8LUqUagcTTqGxwiQ3doM+kFZc47YuxlVjiLQxoaBvx1cep6cgr/bvIrmiuwSWiKkcW8Hemx6LhQYXmXpws7a3m1XreVYrvKYPEQOquhq4jsrn4vawzLvDoJnkYC7otg66dDoV3Yr7q5sldSiAnCcJhq1ZkEKbQhUsKZanCkRqlC0QUJWqcIhBEFNEJwgUIhShCBQiE0KEiEJgJhqBQhStRCBWpwnCcIEiFK1O1BGF5/2w7K9zNaiPsyfE0f0ieI/2n5L0KEn0w4EEAgggg6gg7grO9IvGlq24y53sFlH8NTbiI+1qCWkgE02Ha2did59F6dlOINenFS2p5gF0deIXJ0aYY0NGgaAAOQAgD2U6VUsIc0kEGdNFyTXXToid9tvnmTClD6YNhMEGfAf7FaeF1mBxTcXRc12hOh6HcEBaHMcrfQdDtQfhcPhd/Y9Fvjv8T7sr1+YUgEKSFpLPSqUlkLUQtEMaYCnanCDGWoDVcy7BGtVZTH3jqeQGpPsFuMRisJSeaXcXNabHVJ+0nYkeXT0Wdr6nWtrRXfbnLU7VeqYEPrmnQJqAnwGI0idZ5c1kx+R1KLbnBpbMEtdcGnkeSmL1OMtbamAtnhez9ao1jmhtrxLXFwA12B69FOn2arm7wAFs6FwBdH4efmnkr9nGfpqYThXcHlVSrdY2bHBrtQCCfP5q0ezVcOAtbBE3XDu/V3NJyVj5OM/TUQnattgssczEinUpB5gmwuADhGjg5Z8v7P99SqvGjg5zKbbgA0tdBuPyVZy1hMUmWjDU4V/C5HVqNDmgWkuElwABabTPLULMzszXLi20COJcAHfl5q3kr9o4z9NUnareGy2pUqGm1vibN06Bkb3HgpYzK30i0OA8XwkEFrvIpzr7bRxlSThbUdmq8kWgEbS4eP8vNTybJe/ZVcZlktDZA+0ifFOwGnzVZyViN7W4S08JFkbLNUpFpIO4JB8wo2qZiLQRMwxUazmOlpII/eq37+1WHNINxJALoEHcn8Q5DqtKWyuXz/se+q91SnUucfuP+jXcB0Puua+O2t1bUvWZ7ddUotJmmb28+IjeY0QvMwzF4I/1aYJifuO8+BQsvNeOpa+Kk9w9BKFNzUWr0XCgiFO1EILOT4sUa9Oo74Wkz0BBBPzWxrdmKj6zi2DSe8v7y4EWuNx6zqQPRaWFJtQgQCY5AmPZZWrO+UL1nrUt3lDWU8TWp03yXUyym8kCX7loI09eMIy3Bvw9DEGu0ta5gaGuOr367DnJGq0JHFZalZzouc50bSSY8pVJxzPz7rReF/M3H+DwWp0YTvGstE/NbTFuP8ANWanQNA14FlQwuZO0cBMDgJ3gcFIvMzJnnJnTbVPF/f2nm22GP2OY/8AdHoXQfksWNcf5dQH/JV+XeQtaHHXU+L4tT4uOvNMnSNYBmOAJ3MKIxTH6/ROTf7dU0/6jR/8o+rlVwFIvoYtjBLzUm0bmXafQ+y0AeZBkyBAMmQOQPJSZVc0yHOB5gkE+yjwzr3/ANs8na7ij/ptLX+rW9x3n6q/mLycVg9Toykd/wAToP0Wh4RrEkxwk7mOaOW+mg12A2A5K3i/pz+HSYV4NXH07b3OeCGTaXtDGggO8z81XzBpZRpM7oUgawc1t5c8QdfCdgZ+a0nGdZmZk3TzneU6jy4y4knmSSfdVjDr5TOR0GKeTmrQdminHSWvlPBMuqY5rficHQBudXD6/Vc9cZmTOmus6baqTajgZBIPMEz7qfF0jmgWkEg7gkEciNCD1lEKUfPXzKcLaGcoQmAphqA1NiDqYcIIBB3BEg+YSWWEKJiJNsJYixCFYFiLE0IFYixNCAsSbT0+SaEB3aViaEDLEWoQoDDEWIQgLEwxCEDsQGIQgLEWoQgdqcIQgadqEKJIDR9UIQqWl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905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1"/>
            <a:ext cx="198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9077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95600" y="3238500"/>
            <a:ext cx="457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15000" y="3238500"/>
            <a:ext cx="533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Perjanjian</a:t>
            </a:r>
            <a:r>
              <a:rPr lang="en-US" dirty="0" smtClean="0"/>
              <a:t> (</a:t>
            </a:r>
            <a:r>
              <a:rPr lang="en-US" dirty="0" err="1" smtClean="0"/>
              <a:t>keterikatan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endParaRPr lang="en-US" dirty="0" smtClean="0"/>
          </a:p>
          <a:p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kebulatan</a:t>
            </a:r>
            <a:r>
              <a:rPr lang="en-US" dirty="0" smtClean="0"/>
              <a:t> </a:t>
            </a:r>
            <a:r>
              <a:rPr lang="en-US" dirty="0" err="1" smtClean="0"/>
              <a:t>tekad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37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Fred </a:t>
            </a:r>
            <a:r>
              <a:rPr lang="en-US" dirty="0" err="1" smtClean="0"/>
              <a:t>Luthan</a:t>
            </a:r>
            <a:r>
              <a:rPr lang="en-US" dirty="0" smtClean="0"/>
              <a:t> (2005),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 :</a:t>
            </a:r>
          </a:p>
          <a:p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kata lain,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yang </a:t>
            </a:r>
            <a:r>
              <a:rPr lang="en-US" dirty="0" err="1" smtClean="0"/>
              <a:t>merefleksikan</a:t>
            </a:r>
            <a:r>
              <a:rPr lang="en-US" dirty="0" smtClean="0"/>
              <a:t> </a:t>
            </a:r>
            <a:r>
              <a:rPr lang="en-US" dirty="0" err="1" smtClean="0"/>
              <a:t>loyalitas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berkelanjutan</a:t>
            </a:r>
            <a:r>
              <a:rPr lang="en-US" dirty="0" smtClean="0"/>
              <a:t> di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perhatiannya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yang </a:t>
            </a:r>
            <a:r>
              <a:rPr lang="en-US" dirty="0" err="1" smtClean="0"/>
              <a:t>berkelanjutan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3" y="1447800"/>
            <a:ext cx="735129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107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KOMITMEN How to build? </vt:lpstr>
      <vt:lpstr>Dinamika Kelompok</vt:lpstr>
      <vt:lpstr>Tujuan DinKel</vt:lpstr>
      <vt:lpstr>Apa  Komitmen?</vt:lpstr>
      <vt:lpstr>PowerPoint Presentation</vt:lpstr>
      <vt:lpstr>PowerPoint Presentation</vt:lpstr>
      <vt:lpstr>Definisi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KOMITMEN How to build?</dc:title>
  <dc:creator>Muji Sulistyowati</dc:creator>
  <cp:lastModifiedBy>Muji Sulistyowati</cp:lastModifiedBy>
  <cp:revision>8</cp:revision>
  <dcterms:created xsi:type="dcterms:W3CDTF">2013-06-12T01:35:42Z</dcterms:created>
  <dcterms:modified xsi:type="dcterms:W3CDTF">2013-06-13T02:49:09Z</dcterms:modified>
</cp:coreProperties>
</file>