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41B0E8-F00F-4438-A484-6459F08837F4}" type="datetimeFigureOut">
              <a:rPr lang="id-ID" smtClean="0"/>
              <a:t>06/06/2012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13E6A3-F4AF-4A51-B13C-AC1E4CFB544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Komunikasi Efektif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Hario Megatsari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 Kasih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i="1" dirty="0" smtClean="0"/>
              <a:t>The main purpose of communication : common understanding</a:t>
            </a:r>
          </a:p>
          <a:p>
            <a:r>
              <a:rPr lang="id-ID" dirty="0" smtClean="0"/>
              <a:t>Kom efektif </a:t>
            </a:r>
            <a:r>
              <a:rPr lang="id-ID" dirty="0" smtClean="0">
                <a:sym typeface="Wingdings" pitchFamily="2" charset="2"/>
              </a:rPr>
              <a:t> totalitas dari kemampuan sumber, bentuk dan teknis penyajian pesan, kapasitas sal kom yg dgunakan, serta kondisi khalayak atau penerima 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sumber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Kredibilitas</a:t>
            </a:r>
          </a:p>
          <a:p>
            <a:r>
              <a:rPr lang="id-ID" dirty="0" smtClean="0"/>
              <a:t>Daya tarik sumber</a:t>
            </a:r>
          </a:p>
          <a:p>
            <a:r>
              <a:rPr lang="id-ID" dirty="0" smtClean="0"/>
              <a:t>Kekuatan/kekuasaan sumber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Struktur pesan</a:t>
            </a:r>
          </a:p>
          <a:p>
            <a:pPr marL="822960" lvl="1" indent="-457200"/>
            <a:r>
              <a:rPr lang="id-ID" dirty="0" smtClean="0"/>
              <a:t>Sisi pesan</a:t>
            </a:r>
          </a:p>
          <a:p>
            <a:pPr marL="822960" lvl="1" indent="-457200"/>
            <a:r>
              <a:rPr lang="id-ID" dirty="0" smtClean="0"/>
              <a:t>Urutan penyajian</a:t>
            </a:r>
          </a:p>
          <a:p>
            <a:pPr marL="822960" lvl="1" indent="-457200"/>
            <a:r>
              <a:rPr lang="id-ID" dirty="0" smtClean="0"/>
              <a:t>Penarikan pesan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Daya tarik pesan</a:t>
            </a:r>
          </a:p>
          <a:p>
            <a:pPr marL="822960" lvl="1" indent="-457200"/>
            <a:r>
              <a:rPr lang="id-ID" i="1" dirty="0" smtClean="0"/>
              <a:t>Threat appeal</a:t>
            </a:r>
          </a:p>
          <a:p>
            <a:pPr marL="822960" lvl="1" indent="-457200"/>
            <a:r>
              <a:rPr lang="id-ID" i="1" dirty="0" smtClean="0"/>
              <a:t>Emotional appeal</a:t>
            </a:r>
          </a:p>
          <a:p>
            <a:pPr marL="822960" lvl="1" indent="-457200"/>
            <a:r>
              <a:rPr lang="id-ID" i="1" dirty="0" smtClean="0"/>
              <a:t>Humor appeal</a:t>
            </a:r>
            <a:endParaRPr lang="id-ID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Secara umum ada 2 jenis </a:t>
            </a:r>
            <a:r>
              <a:rPr lang="id-ID" dirty="0" smtClean="0">
                <a:sym typeface="Wingdings" pitchFamily="2" charset="2"/>
              </a:rPr>
              <a:t> personal dan non-personal (media massa)</a:t>
            </a:r>
          </a:p>
          <a:p>
            <a:r>
              <a:rPr lang="id-ID" dirty="0" smtClean="0">
                <a:sym typeface="Wingdings" pitchFamily="2" charset="2"/>
              </a:rPr>
              <a:t>Personal  lebih persuasif  bisa lebih efektif</a:t>
            </a:r>
          </a:p>
          <a:p>
            <a:r>
              <a:rPr lang="id-ID" dirty="0" smtClean="0">
                <a:sym typeface="Wingdings" pitchFamily="2" charset="2"/>
              </a:rPr>
              <a:t>Media massa  jangkauan lebih luas  menjangkau aspek kognitif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r>
              <a:rPr lang="id-ID" dirty="0" smtClean="0"/>
              <a:t>Perbedaan personal dan non-personal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Karakteristik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Personal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Non-personal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Arus pesan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arah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 arah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Bentuk komunikasi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Langsung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Melalui media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Konteks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Pribadi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Umum/massal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Tingkat </a:t>
                      </a:r>
                      <a:r>
                        <a:rPr lang="id-ID" i="1" dirty="0" smtClean="0"/>
                        <a:t>feedback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Rendah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Selektivitas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i="1" baseline="0" dirty="0" smtClean="0"/>
                        <a:t>exposure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Kecepatan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Lambat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Cepat 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Efek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Penget, perub sikap</a:t>
                      </a:r>
                      <a:r>
                        <a:rPr lang="id-ID" baseline="0" dirty="0" smtClean="0"/>
                        <a:t> dan perilaku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Pe+ penget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Selain personal dan non-personal </a:t>
            </a:r>
            <a:r>
              <a:rPr lang="id-ID" dirty="0" smtClean="0">
                <a:sym typeface="Wingdings" pitchFamily="2" charset="2"/>
              </a:rPr>
              <a:t> media tradisional</a:t>
            </a:r>
          </a:p>
          <a:p>
            <a:r>
              <a:rPr lang="id-ID" dirty="0" smtClean="0">
                <a:sym typeface="Wingdings" pitchFamily="2" charset="2"/>
              </a:rPr>
              <a:t>Med.trad  populer krn membumi</a:t>
            </a:r>
          </a:p>
          <a:p>
            <a:r>
              <a:rPr lang="id-ID" dirty="0" smtClean="0">
                <a:sym typeface="Wingdings" pitchFamily="2" charset="2"/>
              </a:rPr>
              <a:t>Utk efektivitas  bisa kombinasi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Pemilihan media</a:t>
            </a:r>
          </a:p>
          <a:p>
            <a:r>
              <a:rPr lang="id-ID" dirty="0" smtClean="0"/>
              <a:t>Karakteristik media</a:t>
            </a:r>
          </a:p>
          <a:p>
            <a:r>
              <a:rPr lang="id-ID" dirty="0" smtClean="0"/>
              <a:t>Karakteristik kreatif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khalayak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id-ID" dirty="0" smtClean="0"/>
              <a:t>Pengertian khalayak </a:t>
            </a:r>
          </a:p>
          <a:p>
            <a:pPr marL="457200" indent="-457200">
              <a:buFont typeface="+mj-lt"/>
              <a:buAutoNum type="alphaUcPeriod"/>
            </a:pPr>
            <a:r>
              <a:rPr lang="id-ID" dirty="0" smtClean="0"/>
              <a:t>Karakteristik khalayak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Penggarap Informasi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Problem solver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Mediator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Mencari pembela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Anggota kelompok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Kelompok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Selera khalayak</a:t>
            </a:r>
          </a:p>
          <a:p>
            <a:pPr marL="1097280" lvl="2" indent="-457200">
              <a:buFont typeface="+mj-lt"/>
              <a:buAutoNum type="arabicPeriod"/>
            </a:pPr>
            <a:r>
              <a:rPr lang="id-ID" dirty="0" smtClean="0"/>
              <a:t>Khalayaknya medium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188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Komunikasi Efektif</vt:lpstr>
      <vt:lpstr>Pengantar</vt:lpstr>
      <vt:lpstr>Karakteristik sumber</vt:lpstr>
      <vt:lpstr>Pesan</vt:lpstr>
      <vt:lpstr>Saluran komunikasi</vt:lpstr>
      <vt:lpstr>Perbedaan personal dan non-personal</vt:lpstr>
      <vt:lpstr>Saluran komunikasi</vt:lpstr>
      <vt:lpstr>Saluran komunikasi</vt:lpstr>
      <vt:lpstr>Karakteristik khalayak</vt:lpstr>
      <vt:lpstr>Terima Kasih</vt:lpstr>
    </vt:vector>
  </TitlesOfParts>
  <Company>unair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Efektif</dc:title>
  <dc:creator>FKM</dc:creator>
  <cp:lastModifiedBy>FKM</cp:lastModifiedBy>
  <cp:revision>6</cp:revision>
  <dcterms:created xsi:type="dcterms:W3CDTF">2012-06-06T00:10:05Z</dcterms:created>
  <dcterms:modified xsi:type="dcterms:W3CDTF">2012-06-06T00:30:29Z</dcterms:modified>
</cp:coreProperties>
</file>