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523281-79E6-40FB-99E8-F2E6B56C379A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871F4-AB43-46A9-A8D2-63D41B032F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871F4-AB43-46A9-A8D2-63D41B032F9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871F4-AB43-46A9-A8D2-63D41B032F9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871F4-AB43-46A9-A8D2-63D41B032F9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871F4-AB43-46A9-A8D2-63D41B032F9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871F4-AB43-46A9-A8D2-63D41B032F9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871F4-AB43-46A9-A8D2-63D41B032F9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871F4-AB43-46A9-A8D2-63D41B032F9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871F4-AB43-46A9-A8D2-63D41B032F9E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871F4-AB43-46A9-A8D2-63D41B032F9E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2916-88AF-4225-B5CF-17B9C4B7F0EE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8638-B4D7-483D-8F30-FB4D34D14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2916-88AF-4225-B5CF-17B9C4B7F0EE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8638-B4D7-483D-8F30-FB4D34D14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2916-88AF-4225-B5CF-17B9C4B7F0EE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8638-B4D7-483D-8F30-FB4D34D14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2916-88AF-4225-B5CF-17B9C4B7F0EE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8638-B4D7-483D-8F30-FB4D34D14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2916-88AF-4225-B5CF-17B9C4B7F0EE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8638-B4D7-483D-8F30-FB4D34D14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2916-88AF-4225-B5CF-17B9C4B7F0EE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8638-B4D7-483D-8F30-FB4D34D14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2916-88AF-4225-B5CF-17B9C4B7F0EE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8638-B4D7-483D-8F30-FB4D34D14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2916-88AF-4225-B5CF-17B9C4B7F0EE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8638-B4D7-483D-8F30-FB4D34D14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2916-88AF-4225-B5CF-17B9C4B7F0EE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8638-B4D7-483D-8F30-FB4D34D14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2916-88AF-4225-B5CF-17B9C4B7F0EE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8638-B4D7-483D-8F30-FB4D34D14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2916-88AF-4225-B5CF-17B9C4B7F0EE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8638-B4D7-483D-8F30-FB4D34D14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E2916-88AF-4225-B5CF-17B9C4B7F0EE}" type="datetimeFigureOut">
              <a:rPr lang="en-US" smtClean="0"/>
              <a:t>5/29/2012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E8638-B4D7-483D-8F30-FB4D34D144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Verbal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Simbol</a:t>
            </a:r>
            <a:r>
              <a:rPr lang="en-US" dirty="0" smtClean="0"/>
              <a:t> / </a:t>
            </a:r>
            <a:r>
              <a:rPr lang="en-US" dirty="0" err="1" smtClean="0"/>
              <a:t>pesan</a:t>
            </a:r>
            <a:r>
              <a:rPr lang="en-US" dirty="0" smtClean="0"/>
              <a:t> verbal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(</a:t>
            </a:r>
            <a:r>
              <a:rPr lang="en-US" dirty="0" err="1"/>
              <a:t>M</a:t>
            </a:r>
            <a:r>
              <a:rPr lang="en-US" dirty="0" err="1" smtClean="0"/>
              <a:t>ulyana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Bahasa</a:t>
            </a:r>
            <a:r>
              <a:rPr lang="en-US" dirty="0" smtClean="0"/>
              <a:t>: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verbal</a:t>
            </a:r>
          </a:p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: </a:t>
            </a:r>
            <a:r>
              <a:rPr lang="en-US" dirty="0" err="1" smtClean="0"/>
              <a:t>seperangkat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mengkombinasikan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–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non verbal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verbal</a:t>
            </a:r>
          </a:p>
          <a:p>
            <a:r>
              <a:rPr lang="en-US" dirty="0" err="1" smtClean="0"/>
              <a:t>Porsi</a:t>
            </a:r>
            <a:r>
              <a:rPr lang="en-US" dirty="0" smtClean="0"/>
              <a:t> verbal 35%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Menamai</a:t>
            </a:r>
            <a:r>
              <a:rPr lang="en-US" dirty="0" smtClean="0"/>
              <a:t> / </a:t>
            </a:r>
            <a:r>
              <a:rPr lang="en-US" dirty="0" err="1" smtClean="0"/>
              <a:t>menjuluki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 </a:t>
            </a:r>
            <a:r>
              <a:rPr lang="en-US" dirty="0" err="1" smtClean="0"/>
              <a:t>obyek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benda</a:t>
            </a:r>
            <a:r>
              <a:rPr lang="en-US" dirty="0" smtClean="0"/>
              <a:t>,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endParaRPr lang="en-US" dirty="0" smtClean="0"/>
          </a:p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konvensi</a:t>
            </a:r>
            <a:endParaRPr lang="en-US" dirty="0" smtClean="0"/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menyebut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?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Larry L. Barker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Penamaan</a:t>
            </a:r>
            <a:r>
              <a:rPr lang="en-US" dirty="0" smtClean="0"/>
              <a:t> (naming / labeling)</a:t>
            </a:r>
          </a:p>
          <a:p>
            <a:r>
              <a:rPr lang="en-US" dirty="0" err="1" smtClean="0"/>
              <a:t>Interaksi</a:t>
            </a:r>
            <a:endParaRPr lang="en-US" dirty="0" smtClean="0"/>
          </a:p>
          <a:p>
            <a:r>
              <a:rPr lang="en-US" dirty="0" err="1" smtClean="0"/>
              <a:t>Transmisi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 smtClean="0"/>
          </a:p>
          <a:p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koherensi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endParaRPr lang="en-US" dirty="0" smtClean="0"/>
          </a:p>
          <a:p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ambigu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kontekstual</a:t>
            </a:r>
            <a:endParaRPr lang="en-US" dirty="0" smtClean="0"/>
          </a:p>
          <a:p>
            <a:r>
              <a:rPr lang="en-US" dirty="0" err="1" smtClean="0"/>
              <a:t>Kata</a:t>
            </a:r>
            <a:r>
              <a:rPr lang="en-US" dirty="0" smtClean="0"/>
              <a:t> –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bias </a:t>
            </a:r>
            <a:r>
              <a:rPr lang="en-US" dirty="0" err="1" smtClean="0"/>
              <a:t>budaya</a:t>
            </a:r>
            <a:endParaRPr lang="en-US" dirty="0" smtClean="0"/>
          </a:p>
          <a:p>
            <a:r>
              <a:rPr lang="en-US" dirty="0" err="1" smtClean="0"/>
              <a:t>Mencampuradukkan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, </a:t>
            </a:r>
            <a:r>
              <a:rPr lang="en-US" dirty="0" err="1" smtClean="0"/>
              <a:t>penafsiran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Kerumitan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membangkitkan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Segitiga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5">
              <a:buNone/>
            </a:pPr>
            <a:r>
              <a:rPr lang="en-US" sz="2800" dirty="0" err="1" smtClean="0"/>
              <a:t>Pikiran</a:t>
            </a:r>
            <a:r>
              <a:rPr lang="en-US" sz="2800" dirty="0" smtClean="0"/>
              <a:t> (</a:t>
            </a:r>
            <a:r>
              <a:rPr lang="en-US" sz="2800" dirty="0" err="1" smtClean="0"/>
              <a:t>rujukan</a:t>
            </a:r>
            <a:r>
              <a:rPr lang="en-US" sz="2800" dirty="0" smtClean="0"/>
              <a:t>) </a:t>
            </a:r>
            <a:r>
              <a:rPr lang="en-US" sz="2800" dirty="0" err="1" smtClean="0"/>
              <a:t>orang</a:t>
            </a:r>
            <a:endParaRPr lang="en-US" sz="2800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3">
              <a:buNone/>
            </a:pPr>
            <a:r>
              <a:rPr lang="en-US" sz="2800" dirty="0" err="1" smtClean="0"/>
              <a:t>Simbol</a:t>
            </a:r>
            <a:r>
              <a:rPr lang="en-US" sz="2800" dirty="0" smtClean="0"/>
              <a:t> (</a:t>
            </a:r>
            <a:r>
              <a:rPr lang="en-US" sz="2800" dirty="0" err="1" smtClean="0"/>
              <a:t>kata</a:t>
            </a:r>
            <a:r>
              <a:rPr lang="en-US" sz="2800" dirty="0" smtClean="0"/>
              <a:t>) 	</a:t>
            </a:r>
            <a:r>
              <a:rPr lang="en-US" dirty="0" smtClean="0"/>
              <a:t>	</a:t>
            </a:r>
            <a:r>
              <a:rPr lang="en-US" sz="2800" dirty="0" err="1"/>
              <a:t>R</a:t>
            </a:r>
            <a:r>
              <a:rPr lang="en-US" sz="2800" dirty="0" err="1" smtClean="0"/>
              <a:t>eferen</a:t>
            </a:r>
            <a:r>
              <a:rPr lang="en-US" sz="2800" dirty="0" smtClean="0"/>
              <a:t>(</a:t>
            </a:r>
            <a:r>
              <a:rPr lang="en-US" sz="2800" dirty="0" err="1" smtClean="0"/>
              <a:t>objek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Isosceles Triangle 3"/>
          <p:cNvSpPr/>
          <p:nvPr/>
        </p:nvSpPr>
        <p:spPr>
          <a:xfrm>
            <a:off x="2643174" y="2357430"/>
            <a:ext cx="2857520" cy="2286016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194</Words>
  <Application>Microsoft Office PowerPoint</Application>
  <PresentationFormat>On-screen Show (4:3)</PresentationFormat>
  <Paragraphs>45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Komunikasi Verbal</vt:lpstr>
      <vt:lpstr>Simbol / pesan verbal</vt:lpstr>
      <vt:lpstr>Slide 3</vt:lpstr>
      <vt:lpstr>Fungsi Bahasa</vt:lpstr>
      <vt:lpstr>Fungsi bahasa menurut Larry L. Barker</vt:lpstr>
      <vt:lpstr>Fungsi bahasa menurut book</vt:lpstr>
      <vt:lpstr>Keterbatasan bahasa</vt:lpstr>
      <vt:lpstr>Kerumitan makna kata</vt:lpstr>
      <vt:lpstr>Segitiga makna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Verbal</dc:title>
  <dc:creator>Valued Acer Customer</dc:creator>
  <cp:lastModifiedBy>Valued Acer Customer</cp:lastModifiedBy>
  <cp:revision>2</cp:revision>
  <dcterms:created xsi:type="dcterms:W3CDTF">2012-05-29T14:53:14Z</dcterms:created>
  <dcterms:modified xsi:type="dcterms:W3CDTF">2012-05-29T15:09:03Z</dcterms:modified>
</cp:coreProperties>
</file>