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00842B-DC32-4A10-BC9E-3995F24D8CB2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39D07D-20B4-4087-A547-F5ACD0BB54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Langkah-langkah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PPM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M. </a:t>
            </a:r>
            <a:r>
              <a:rPr lang="en-GB" dirty="0" err="1" smtClean="0"/>
              <a:t>Bagus</a:t>
            </a:r>
            <a:r>
              <a:rPr lang="en-GB" dirty="0" smtClean="0"/>
              <a:t> </a:t>
            </a:r>
            <a:r>
              <a:rPr lang="en-GB" dirty="0" err="1" smtClean="0"/>
              <a:t>Qomaruddin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319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Indikator</a:t>
            </a:r>
            <a:r>
              <a:rPr lang="en-GB" sz="2400" dirty="0" smtClean="0"/>
              <a:t> (</a:t>
            </a:r>
            <a:r>
              <a:rPr lang="en-GB" sz="2400" dirty="0" err="1" smtClean="0"/>
              <a:t>contoh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program </a:t>
            </a:r>
            <a:r>
              <a:rPr lang="en-GB" sz="2400" dirty="0" err="1" smtClean="0"/>
              <a:t>kesehatan</a:t>
            </a:r>
            <a:r>
              <a:rPr lang="en-GB" sz="2400" dirty="0" smtClean="0"/>
              <a:t>) :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INPUT 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SDM (</a:t>
            </a:r>
            <a:r>
              <a:rPr lang="en-GB" dirty="0" err="1" smtClean="0"/>
              <a:t>pemimpin</a:t>
            </a:r>
            <a:r>
              <a:rPr lang="en-GB" dirty="0" smtClean="0"/>
              <a:t>, </a:t>
            </a:r>
            <a:r>
              <a:rPr lang="en-GB" dirty="0" err="1" smtClean="0"/>
              <a:t>tokoh</a:t>
            </a:r>
            <a:r>
              <a:rPr lang="en-GB" dirty="0" smtClean="0"/>
              <a:t>, </a:t>
            </a:r>
            <a:r>
              <a:rPr lang="en-GB" dirty="0" err="1" smtClean="0"/>
              <a:t>kader</a:t>
            </a:r>
            <a:r>
              <a:rPr lang="en-GB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dana</a:t>
            </a:r>
            <a:r>
              <a:rPr lang="en-GB" dirty="0" smtClean="0"/>
              <a:t> yang </a:t>
            </a:r>
            <a:r>
              <a:rPr lang="en-GB" dirty="0" err="1" smtClean="0"/>
              <a:t>digunakan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Barang</a:t>
            </a:r>
            <a:r>
              <a:rPr lang="en-GB" dirty="0" smtClean="0"/>
              <a:t>, </a:t>
            </a:r>
            <a:r>
              <a:rPr lang="en-GB" dirty="0" err="1" smtClean="0"/>
              <a:t>alat</a:t>
            </a:r>
            <a:r>
              <a:rPr lang="en-GB" dirty="0" smtClean="0"/>
              <a:t>, </a:t>
            </a:r>
            <a:r>
              <a:rPr lang="en-GB" dirty="0" err="1" smtClean="0"/>
              <a:t>obat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material lain yang </a:t>
            </a:r>
            <a:r>
              <a:rPr lang="en-GB" dirty="0" err="1" smtClean="0"/>
              <a:t>digunakan</a:t>
            </a:r>
            <a:endParaRPr lang="en-GB" dirty="0" smtClean="0"/>
          </a:p>
          <a:p>
            <a:r>
              <a:rPr lang="en-GB" dirty="0" smtClean="0"/>
              <a:t>PROSES :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Jenis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KIE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pelatihan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fasilitasi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Tingkat </a:t>
            </a:r>
            <a:r>
              <a:rPr lang="en-GB" dirty="0" err="1" smtClean="0"/>
              <a:t>tumbuh</a:t>
            </a:r>
            <a:r>
              <a:rPr lang="en-GB" dirty="0" smtClean="0"/>
              <a:t> </a:t>
            </a:r>
            <a:r>
              <a:rPr lang="en-GB" dirty="0" err="1" smtClean="0"/>
              <a:t>kembang</a:t>
            </a:r>
            <a:r>
              <a:rPr lang="en-GB" dirty="0" smtClean="0"/>
              <a:t> UKBM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Adanya</a:t>
            </a:r>
            <a:r>
              <a:rPr lang="en-GB" dirty="0" smtClean="0"/>
              <a:t> </a:t>
            </a:r>
            <a:r>
              <a:rPr lang="en-GB" dirty="0" err="1" smtClean="0"/>
              <a:t>siklus</a:t>
            </a:r>
            <a:r>
              <a:rPr lang="en-GB" dirty="0" smtClean="0"/>
              <a:t> </a:t>
            </a:r>
            <a:r>
              <a:rPr lang="en-GB" dirty="0" err="1" smtClean="0"/>
              <a:t>pengambilan</a:t>
            </a:r>
            <a:r>
              <a:rPr lang="en-GB" dirty="0" smtClean="0"/>
              <a:t> </a:t>
            </a:r>
            <a:r>
              <a:rPr lang="en-GB" dirty="0" err="1" smtClean="0"/>
              <a:t>keputusan</a:t>
            </a:r>
            <a:r>
              <a:rPr lang="en-GB" dirty="0" smtClean="0"/>
              <a:t> </a:t>
            </a:r>
            <a:r>
              <a:rPr lang="en-GB" dirty="0" err="1" smtClean="0"/>
              <a:t>masy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8385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Indikator</a:t>
            </a:r>
            <a:r>
              <a:rPr lang="en-GB" sz="2800" dirty="0"/>
              <a:t> </a:t>
            </a:r>
            <a:r>
              <a:rPr lang="en-GB" sz="2800" dirty="0" err="1" smtClean="0"/>
              <a:t>lanjutan</a:t>
            </a:r>
            <a:r>
              <a:rPr lang="en-GB" sz="2800" dirty="0" smtClean="0"/>
              <a:t> :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Output :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pemimpin</a:t>
            </a:r>
            <a:r>
              <a:rPr lang="en-GB" dirty="0" smtClean="0"/>
              <a:t>, </a:t>
            </a:r>
            <a:r>
              <a:rPr lang="en-GB" dirty="0" err="1" smtClean="0"/>
              <a:t>tokoh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r>
              <a:rPr lang="en-GB" dirty="0" smtClean="0"/>
              <a:t>, </a:t>
            </a:r>
            <a:r>
              <a:rPr lang="en-GB" dirty="0" err="1" smtClean="0"/>
              <a:t>tokoh</a:t>
            </a:r>
            <a:r>
              <a:rPr lang="en-GB" dirty="0" smtClean="0"/>
              <a:t> agama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kader</a:t>
            </a:r>
            <a:r>
              <a:rPr lang="en-GB" dirty="0" smtClean="0"/>
              <a:t> yang </a:t>
            </a:r>
            <a:r>
              <a:rPr lang="en-GB" dirty="0" err="1" smtClean="0"/>
              <a:t>diintervensi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Jumlah</a:t>
            </a:r>
            <a:r>
              <a:rPr lang="en-GB" dirty="0" smtClean="0"/>
              <a:t> UKBM (</a:t>
            </a:r>
            <a:r>
              <a:rPr lang="en-GB" dirty="0" err="1" smtClean="0"/>
              <a:t>Polindes</a:t>
            </a:r>
            <a:r>
              <a:rPr lang="en-GB" dirty="0" smtClean="0"/>
              <a:t>, </a:t>
            </a:r>
            <a:r>
              <a:rPr lang="en-GB" dirty="0" err="1" smtClean="0"/>
              <a:t>Posyandu</a:t>
            </a:r>
            <a:r>
              <a:rPr lang="en-GB" dirty="0" smtClean="0"/>
              <a:t>, </a:t>
            </a:r>
            <a:r>
              <a:rPr lang="en-GB" dirty="0" err="1" smtClean="0"/>
              <a:t>kelompok</a:t>
            </a:r>
            <a:r>
              <a:rPr lang="en-GB" dirty="0" smtClean="0"/>
              <a:t> donor </a:t>
            </a:r>
            <a:r>
              <a:rPr lang="en-GB" dirty="0" err="1" smtClean="0"/>
              <a:t>darah</a:t>
            </a:r>
            <a:r>
              <a:rPr lang="en-GB" dirty="0" smtClean="0"/>
              <a:t>, </a:t>
            </a:r>
            <a:r>
              <a:rPr lang="en-GB" dirty="0" err="1" smtClean="0"/>
              <a:t>ambulans</a:t>
            </a:r>
            <a:r>
              <a:rPr lang="en-GB" dirty="0" smtClean="0"/>
              <a:t> </a:t>
            </a:r>
            <a:r>
              <a:rPr lang="en-GB" dirty="0" err="1" smtClean="0"/>
              <a:t>desa</a:t>
            </a:r>
            <a:r>
              <a:rPr lang="en-GB" dirty="0" smtClean="0"/>
              <a:t> </a:t>
            </a:r>
            <a:r>
              <a:rPr lang="en-GB" dirty="0" err="1" smtClean="0"/>
              <a:t>dsb</a:t>
            </a:r>
            <a:r>
              <a:rPr lang="en-GB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dana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r>
              <a:rPr lang="en-GB" dirty="0" smtClean="0"/>
              <a:t> yang </a:t>
            </a:r>
            <a:r>
              <a:rPr lang="en-GB" dirty="0" err="1" smtClean="0"/>
              <a:t>terorganisir</a:t>
            </a:r>
            <a:r>
              <a:rPr lang="en-GB" dirty="0" smtClean="0"/>
              <a:t> (JPKM, Dana </a:t>
            </a:r>
            <a:r>
              <a:rPr lang="en-GB" dirty="0" err="1" smtClean="0"/>
              <a:t>sehat</a:t>
            </a:r>
            <a:r>
              <a:rPr lang="en-GB" dirty="0" smtClean="0"/>
              <a:t>, </a:t>
            </a:r>
            <a:r>
              <a:rPr lang="en-GB" dirty="0" err="1" smtClean="0"/>
              <a:t>Tabulin</a:t>
            </a:r>
            <a:r>
              <a:rPr lang="en-GB" dirty="0" smtClean="0"/>
              <a:t>, </a:t>
            </a:r>
            <a:r>
              <a:rPr lang="en-GB" dirty="0" err="1" smtClean="0"/>
              <a:t>dsb</a:t>
            </a:r>
            <a:r>
              <a:rPr lang="en-GB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Jumlah</a:t>
            </a:r>
            <a:r>
              <a:rPr lang="en-GB" dirty="0" smtClean="0"/>
              <a:t> material </a:t>
            </a:r>
            <a:r>
              <a:rPr lang="en-GB" dirty="0" err="1" smtClean="0"/>
              <a:t>masyarakat</a:t>
            </a:r>
            <a:r>
              <a:rPr lang="en-GB" dirty="0" smtClean="0"/>
              <a:t> yang </a:t>
            </a:r>
            <a:r>
              <a:rPr lang="en-GB" dirty="0" err="1" smtClean="0"/>
              <a:t>disumbangkan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884866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Indikator</a:t>
            </a:r>
            <a:r>
              <a:rPr lang="en-GB" dirty="0" smtClean="0"/>
              <a:t> </a:t>
            </a:r>
            <a:r>
              <a:rPr lang="en-GB" dirty="0" err="1" smtClean="0"/>
              <a:t>Keberdayaan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750" dirty="0" err="1" smtClean="0"/>
              <a:t>Meningkatkan</a:t>
            </a:r>
            <a:r>
              <a:rPr lang="en-GB" sz="1750" dirty="0" smtClean="0"/>
              <a:t> </a:t>
            </a:r>
            <a:r>
              <a:rPr lang="en-GB" sz="1750" dirty="0" err="1" smtClean="0"/>
              <a:t>kesadaran</a:t>
            </a:r>
            <a:r>
              <a:rPr lang="en-GB" sz="1750" dirty="0" smtClean="0"/>
              <a:t> </a:t>
            </a:r>
            <a:r>
              <a:rPr lang="en-GB" sz="1750" dirty="0" err="1" smtClean="0"/>
              <a:t>dan</a:t>
            </a:r>
            <a:r>
              <a:rPr lang="en-GB" sz="1750" dirty="0" smtClean="0"/>
              <a:t> </a:t>
            </a:r>
            <a:r>
              <a:rPr lang="en-GB" sz="1750" dirty="0" err="1" smtClean="0"/>
              <a:t>keinginan</a:t>
            </a:r>
            <a:r>
              <a:rPr lang="en-GB" sz="1750" dirty="0" smtClean="0"/>
              <a:t> </a:t>
            </a:r>
            <a:r>
              <a:rPr lang="en-GB" sz="1750" dirty="0" err="1" smtClean="0"/>
              <a:t>untuk</a:t>
            </a:r>
            <a:r>
              <a:rPr lang="en-GB" sz="1750" dirty="0" smtClean="0"/>
              <a:t> </a:t>
            </a:r>
            <a:r>
              <a:rPr lang="en-GB" sz="1750" dirty="0" err="1" smtClean="0"/>
              <a:t>berubah</a:t>
            </a:r>
            <a:r>
              <a:rPr lang="en-GB" sz="1750" dirty="0" smtClean="0"/>
              <a:t> :</a:t>
            </a:r>
          </a:p>
          <a:p>
            <a:pPr>
              <a:buFontTx/>
              <a:buChar char="-"/>
            </a:pPr>
            <a:r>
              <a:rPr lang="en-GB" sz="1750" dirty="0" err="1" smtClean="0"/>
              <a:t>Berapa</a:t>
            </a:r>
            <a:r>
              <a:rPr lang="en-GB" sz="1750" dirty="0" smtClean="0"/>
              <a:t> </a:t>
            </a:r>
            <a:r>
              <a:rPr lang="en-GB" sz="1750" dirty="0" err="1" smtClean="0"/>
              <a:t>banyak</a:t>
            </a:r>
            <a:r>
              <a:rPr lang="en-GB" sz="1750" dirty="0" smtClean="0"/>
              <a:t> </a:t>
            </a:r>
            <a:r>
              <a:rPr lang="en-GB" sz="1750" dirty="0" err="1" smtClean="0"/>
              <a:t>sasaran</a:t>
            </a:r>
            <a:r>
              <a:rPr lang="en-GB" sz="1750" dirty="0" smtClean="0"/>
              <a:t> </a:t>
            </a:r>
            <a:r>
              <a:rPr lang="en-GB" sz="1750" dirty="0" err="1" smtClean="0"/>
              <a:t>memahami</a:t>
            </a:r>
            <a:r>
              <a:rPr lang="en-GB" sz="1750" dirty="0" smtClean="0"/>
              <a:t> program</a:t>
            </a:r>
          </a:p>
          <a:p>
            <a:pPr>
              <a:buFontTx/>
              <a:buChar char="-"/>
            </a:pPr>
            <a:r>
              <a:rPr lang="en-GB" sz="1750" dirty="0" err="1" smtClean="0"/>
              <a:t>Berapa</a:t>
            </a:r>
            <a:r>
              <a:rPr lang="en-GB" sz="1750" dirty="0" smtClean="0"/>
              <a:t> </a:t>
            </a:r>
            <a:r>
              <a:rPr lang="en-GB" sz="1750" dirty="0" err="1" smtClean="0"/>
              <a:t>banyak</a:t>
            </a:r>
            <a:r>
              <a:rPr lang="en-GB" sz="1750" dirty="0" smtClean="0"/>
              <a:t> </a:t>
            </a:r>
            <a:r>
              <a:rPr lang="en-GB" sz="1750" dirty="0" err="1" smtClean="0"/>
              <a:t>sasaran</a:t>
            </a:r>
            <a:r>
              <a:rPr lang="en-GB" sz="1750" dirty="0" smtClean="0"/>
              <a:t> </a:t>
            </a:r>
            <a:r>
              <a:rPr lang="en-GB" sz="1750" dirty="0" err="1" smtClean="0"/>
              <a:t>merasakan</a:t>
            </a:r>
            <a:r>
              <a:rPr lang="en-GB" sz="1750" dirty="0" smtClean="0"/>
              <a:t> </a:t>
            </a:r>
            <a:r>
              <a:rPr lang="en-GB" sz="1750" dirty="0" err="1" smtClean="0"/>
              <a:t>pentingnya</a:t>
            </a:r>
            <a:r>
              <a:rPr lang="en-GB" sz="1750" dirty="0" smtClean="0"/>
              <a:t> program</a:t>
            </a:r>
          </a:p>
          <a:p>
            <a:r>
              <a:rPr lang="en-GB" sz="1750" dirty="0" err="1" smtClean="0"/>
              <a:t>Meningkatkan</a:t>
            </a:r>
            <a:r>
              <a:rPr lang="en-GB" sz="1750" dirty="0" smtClean="0"/>
              <a:t> </a:t>
            </a:r>
            <a:r>
              <a:rPr lang="en-GB" sz="1750" dirty="0" err="1" smtClean="0"/>
              <a:t>kemampuan</a:t>
            </a:r>
            <a:r>
              <a:rPr lang="en-GB" sz="1750" dirty="0" smtClean="0"/>
              <a:t> </a:t>
            </a:r>
            <a:r>
              <a:rPr lang="en-GB" sz="1750" dirty="0" err="1" smtClean="0"/>
              <a:t>individu</a:t>
            </a:r>
            <a:r>
              <a:rPr lang="en-GB" sz="1750" dirty="0" smtClean="0"/>
              <a:t> </a:t>
            </a:r>
            <a:r>
              <a:rPr lang="en-GB" sz="1750" dirty="0" err="1" smtClean="0"/>
              <a:t>untuk</a:t>
            </a:r>
            <a:r>
              <a:rPr lang="en-GB" sz="1750" dirty="0" smtClean="0"/>
              <a:t> </a:t>
            </a:r>
            <a:r>
              <a:rPr lang="en-GB" sz="1750" dirty="0" err="1" smtClean="0"/>
              <a:t>berubah</a:t>
            </a:r>
            <a:r>
              <a:rPr lang="en-GB" sz="1750" dirty="0" smtClean="0"/>
              <a:t>; </a:t>
            </a:r>
            <a:r>
              <a:rPr lang="en-GB" sz="1750" dirty="0" err="1" smtClean="0"/>
              <a:t>meningkatkan</a:t>
            </a:r>
            <a:r>
              <a:rPr lang="en-GB" sz="1750" dirty="0" smtClean="0"/>
              <a:t> </a:t>
            </a:r>
            <a:r>
              <a:rPr lang="en-GB" sz="1750" dirty="0" err="1" smtClean="0"/>
              <a:t>kesempatan</a:t>
            </a:r>
            <a:r>
              <a:rPr lang="en-GB" sz="1750" dirty="0" smtClean="0"/>
              <a:t> </a:t>
            </a:r>
            <a:r>
              <a:rPr lang="en-GB" sz="1750" dirty="0" err="1" smtClean="0"/>
              <a:t>untuk</a:t>
            </a:r>
            <a:r>
              <a:rPr lang="en-GB" sz="1750" dirty="0" smtClean="0"/>
              <a:t> </a:t>
            </a:r>
            <a:r>
              <a:rPr lang="en-GB" sz="1750" dirty="0" err="1" smtClean="0"/>
              <a:t>memperoleh</a:t>
            </a:r>
            <a:r>
              <a:rPr lang="en-GB" sz="1750" dirty="0" smtClean="0"/>
              <a:t> </a:t>
            </a:r>
            <a:r>
              <a:rPr lang="en-GB" sz="1750" dirty="0" err="1" smtClean="0"/>
              <a:t>akses</a:t>
            </a:r>
            <a:r>
              <a:rPr lang="en-GB" sz="1750" dirty="0" smtClean="0"/>
              <a:t> :</a:t>
            </a:r>
          </a:p>
          <a:p>
            <a:pPr>
              <a:buFontTx/>
              <a:buChar char="-"/>
            </a:pPr>
            <a:r>
              <a:rPr lang="en-GB" sz="1750" dirty="0" err="1" smtClean="0"/>
              <a:t>Berapa</a:t>
            </a:r>
            <a:r>
              <a:rPr lang="en-GB" sz="1750" dirty="0" smtClean="0"/>
              <a:t> </a:t>
            </a:r>
            <a:r>
              <a:rPr lang="en-GB" sz="1750" dirty="0" err="1" smtClean="0"/>
              <a:t>banyak</a:t>
            </a:r>
            <a:r>
              <a:rPr lang="en-GB" sz="1750" dirty="0" smtClean="0"/>
              <a:t> </a:t>
            </a:r>
            <a:r>
              <a:rPr lang="en-GB" sz="1750" dirty="0" err="1" smtClean="0"/>
              <a:t>sasaran</a:t>
            </a:r>
            <a:r>
              <a:rPr lang="en-GB" sz="1750" dirty="0" smtClean="0"/>
              <a:t> </a:t>
            </a:r>
            <a:r>
              <a:rPr lang="en-GB" sz="1750" dirty="0" err="1" smtClean="0"/>
              <a:t>telah</a:t>
            </a:r>
            <a:r>
              <a:rPr lang="en-GB" sz="1750" dirty="0" smtClean="0"/>
              <a:t> </a:t>
            </a:r>
            <a:r>
              <a:rPr lang="en-GB" sz="1750" dirty="0" err="1" smtClean="0"/>
              <a:t>melakukan</a:t>
            </a:r>
            <a:r>
              <a:rPr lang="en-GB" sz="1750" dirty="0" smtClean="0"/>
              <a:t> </a:t>
            </a:r>
            <a:r>
              <a:rPr lang="en-GB" sz="1750" dirty="0" err="1" smtClean="0"/>
              <a:t>kegiatan</a:t>
            </a:r>
            <a:r>
              <a:rPr lang="en-GB" sz="1750" dirty="0" smtClean="0"/>
              <a:t> </a:t>
            </a:r>
            <a:r>
              <a:rPr lang="en-GB" sz="1750" dirty="0" err="1" smtClean="0"/>
              <a:t>seperti</a:t>
            </a:r>
            <a:r>
              <a:rPr lang="en-GB" sz="1750" dirty="0" smtClean="0"/>
              <a:t> program</a:t>
            </a:r>
          </a:p>
          <a:p>
            <a:pPr>
              <a:buFontTx/>
              <a:buChar char="-"/>
            </a:pPr>
            <a:r>
              <a:rPr lang="en-GB" sz="1750" dirty="0" err="1" smtClean="0"/>
              <a:t>Berapa</a:t>
            </a:r>
            <a:r>
              <a:rPr lang="en-GB" sz="1750" dirty="0" smtClean="0"/>
              <a:t> </a:t>
            </a:r>
            <a:r>
              <a:rPr lang="en-GB" sz="1750" dirty="0" err="1" smtClean="0"/>
              <a:t>banyak</a:t>
            </a:r>
            <a:r>
              <a:rPr lang="en-GB" sz="1750" dirty="0" smtClean="0"/>
              <a:t> </a:t>
            </a:r>
            <a:r>
              <a:rPr lang="en-GB" sz="1750" dirty="0" err="1" smtClean="0"/>
              <a:t>sasaran</a:t>
            </a:r>
            <a:r>
              <a:rPr lang="en-GB" sz="1750" dirty="0" smtClean="0"/>
              <a:t> </a:t>
            </a:r>
            <a:r>
              <a:rPr lang="en-GB" sz="1750" dirty="0" err="1" smtClean="0"/>
              <a:t>ingin</a:t>
            </a:r>
            <a:r>
              <a:rPr lang="en-GB" sz="1750" dirty="0" smtClean="0"/>
              <a:t> </a:t>
            </a:r>
            <a:r>
              <a:rPr lang="en-GB" sz="1750" dirty="0" err="1" smtClean="0"/>
              <a:t>melanjutkan</a:t>
            </a:r>
            <a:r>
              <a:rPr lang="en-GB" sz="1750" dirty="0" smtClean="0"/>
              <a:t> </a:t>
            </a:r>
            <a:r>
              <a:rPr lang="en-GB" sz="1750" dirty="0" err="1" smtClean="0"/>
              <a:t>kegiatan</a:t>
            </a:r>
            <a:r>
              <a:rPr lang="en-GB" sz="1750" dirty="0" smtClean="0"/>
              <a:t> </a:t>
            </a:r>
            <a:r>
              <a:rPr lang="en-GB" sz="1750" dirty="0" err="1" smtClean="0"/>
              <a:t>seperti</a:t>
            </a:r>
            <a:r>
              <a:rPr lang="en-GB" sz="1750" dirty="0" smtClean="0"/>
              <a:t> program</a:t>
            </a:r>
          </a:p>
          <a:p>
            <a:pPr>
              <a:buFontTx/>
              <a:buChar char="-"/>
            </a:pPr>
            <a:r>
              <a:rPr lang="en-GB" sz="1750" dirty="0" err="1" smtClean="0"/>
              <a:t>Berapa</a:t>
            </a:r>
            <a:r>
              <a:rPr lang="en-GB" sz="1750" dirty="0" smtClean="0"/>
              <a:t> </a:t>
            </a:r>
            <a:r>
              <a:rPr lang="en-GB" sz="1750" dirty="0" err="1" smtClean="0"/>
              <a:t>banyak</a:t>
            </a:r>
            <a:r>
              <a:rPr lang="en-GB" sz="1750" dirty="0" smtClean="0"/>
              <a:t> </a:t>
            </a:r>
            <a:r>
              <a:rPr lang="en-GB" sz="1750" dirty="0" err="1" smtClean="0"/>
              <a:t>sasaran</a:t>
            </a:r>
            <a:r>
              <a:rPr lang="en-GB" sz="1750" dirty="0" smtClean="0"/>
              <a:t> </a:t>
            </a:r>
            <a:r>
              <a:rPr lang="en-GB" sz="1750" dirty="0" err="1" smtClean="0"/>
              <a:t>ingin</a:t>
            </a:r>
            <a:r>
              <a:rPr lang="en-GB" sz="1750" dirty="0" smtClean="0"/>
              <a:t> </a:t>
            </a:r>
            <a:r>
              <a:rPr lang="en-GB" sz="1750" dirty="0" err="1" smtClean="0"/>
              <a:t>memperoleh</a:t>
            </a:r>
            <a:r>
              <a:rPr lang="en-GB" sz="1750" dirty="0" smtClean="0"/>
              <a:t> </a:t>
            </a:r>
            <a:r>
              <a:rPr lang="en-GB" sz="1750" dirty="0" err="1" smtClean="0"/>
              <a:t>kesempatan</a:t>
            </a:r>
            <a:r>
              <a:rPr lang="en-GB" sz="1750" dirty="0" smtClean="0"/>
              <a:t> </a:t>
            </a:r>
            <a:r>
              <a:rPr lang="en-GB" sz="1750" dirty="0" err="1" smtClean="0"/>
              <a:t>lebih</a:t>
            </a:r>
            <a:r>
              <a:rPr lang="en-GB" sz="1750" dirty="0" smtClean="0"/>
              <a:t> </a:t>
            </a:r>
            <a:r>
              <a:rPr lang="en-GB" sz="1750" dirty="0" err="1" smtClean="0"/>
              <a:t>baik</a:t>
            </a:r>
            <a:endParaRPr lang="en-GB" sz="1750" dirty="0" smtClean="0"/>
          </a:p>
          <a:p>
            <a:pPr marL="68580" indent="0">
              <a:buNone/>
            </a:pPr>
            <a:r>
              <a:rPr lang="en-GB" sz="1750" dirty="0" smtClean="0"/>
              <a:t> </a:t>
            </a:r>
            <a:endParaRPr lang="en-GB" sz="1750" dirty="0"/>
          </a:p>
        </p:txBody>
      </p:sp>
    </p:spTree>
    <p:extLst>
      <p:ext uri="{BB962C8B-B14F-4D97-AF65-F5344CB8AC3E}">
        <p14:creationId xmlns:p14="http://schemas.microsoft.com/office/powerpoint/2010/main" xmlns="" val="140438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Indikator</a:t>
            </a:r>
            <a:r>
              <a:rPr lang="en-GB" dirty="0" smtClean="0"/>
              <a:t> (</a:t>
            </a:r>
            <a:r>
              <a:rPr lang="en-GB" dirty="0" err="1" smtClean="0"/>
              <a:t>lanjutan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Tindakan</a:t>
            </a:r>
            <a:r>
              <a:rPr lang="en-GB" dirty="0" smtClean="0"/>
              <a:t> </a:t>
            </a:r>
            <a:r>
              <a:rPr lang="en-GB" dirty="0" err="1" smtClean="0"/>
              <a:t>individu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menghadapi</a:t>
            </a:r>
            <a:r>
              <a:rPr lang="en-GB" dirty="0" smtClean="0"/>
              <a:t> </a:t>
            </a:r>
            <a:r>
              <a:rPr lang="en-GB" dirty="0" err="1" smtClean="0"/>
              <a:t>hambatan</a:t>
            </a:r>
            <a:r>
              <a:rPr lang="en-GB" dirty="0" smtClean="0"/>
              <a:t> :</a:t>
            </a:r>
          </a:p>
          <a:p>
            <a:pPr>
              <a:buFontTx/>
              <a:buChar char="-"/>
            </a:pPr>
            <a:r>
              <a:rPr lang="en-GB" dirty="0" err="1" smtClean="0"/>
              <a:t>Berapa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tetap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walau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hambatan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Hambatan</a:t>
            </a:r>
            <a:r>
              <a:rPr lang="en-GB" dirty="0" smtClean="0"/>
              <a:t> </a:t>
            </a:r>
            <a:r>
              <a:rPr lang="en-GB" dirty="0" err="1" smtClean="0"/>
              <a:t>apa</a:t>
            </a:r>
            <a:r>
              <a:rPr lang="en-GB" dirty="0" smtClean="0"/>
              <a:t> </a:t>
            </a:r>
            <a:r>
              <a:rPr lang="en-GB" dirty="0" err="1" smtClean="0"/>
              <a:t>saja</a:t>
            </a:r>
            <a:r>
              <a:rPr lang="en-GB" dirty="0" smtClean="0"/>
              <a:t> yang </a:t>
            </a:r>
            <a:r>
              <a:rPr lang="en-GB" dirty="0" err="1" smtClean="0"/>
              <a:t>muncul</a:t>
            </a:r>
            <a:r>
              <a:rPr lang="en-GB" dirty="0" smtClean="0"/>
              <a:t> </a:t>
            </a:r>
            <a:r>
              <a:rPr lang="en-GB" dirty="0" err="1" smtClean="0"/>
              <a:t>berkaitan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endParaRPr lang="en-GB" dirty="0" smtClean="0"/>
          </a:p>
          <a:p>
            <a:r>
              <a:rPr lang="en-GB" dirty="0" err="1" smtClean="0"/>
              <a:t>Meningkatkan</a:t>
            </a:r>
            <a:r>
              <a:rPr lang="en-GB" dirty="0" smtClean="0"/>
              <a:t> </a:t>
            </a:r>
            <a:r>
              <a:rPr lang="en-GB" dirty="0" err="1" smtClean="0"/>
              <a:t>solidaritas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tindakan</a:t>
            </a:r>
            <a:r>
              <a:rPr lang="en-GB" dirty="0" smtClean="0"/>
              <a:t> </a:t>
            </a:r>
            <a:r>
              <a:rPr lang="en-GB" dirty="0" err="1" smtClean="0"/>
              <a:t>bersama</a:t>
            </a:r>
            <a:r>
              <a:rPr lang="en-GB" dirty="0" smtClean="0"/>
              <a:t> orang lain :</a:t>
            </a:r>
          </a:p>
          <a:p>
            <a:pPr>
              <a:buFontTx/>
              <a:buChar char="-"/>
            </a:pPr>
            <a:r>
              <a:rPr lang="en-GB" dirty="0" err="1" smtClean="0"/>
              <a:t>Tindakan</a:t>
            </a:r>
            <a:r>
              <a:rPr lang="en-GB" dirty="0" smtClean="0"/>
              <a:t> </a:t>
            </a:r>
            <a:r>
              <a:rPr lang="en-GB" dirty="0" err="1" smtClean="0"/>
              <a:t>bersama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memperbaiki</a:t>
            </a:r>
            <a:r>
              <a:rPr lang="en-GB" dirty="0" smtClean="0"/>
              <a:t> </a:t>
            </a:r>
            <a:r>
              <a:rPr lang="en-GB" dirty="0" err="1" smtClean="0"/>
              <a:t>keadaan</a:t>
            </a:r>
            <a:r>
              <a:rPr lang="en-GB" dirty="0" smtClean="0"/>
              <a:t> </a:t>
            </a:r>
            <a:r>
              <a:rPr lang="en-GB" dirty="0" err="1" smtClean="0"/>
              <a:t>wilayahnya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mempertahankan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meningkatkan</a:t>
            </a:r>
            <a:r>
              <a:rPr lang="en-GB" dirty="0" smtClean="0"/>
              <a:t> </a:t>
            </a:r>
            <a:r>
              <a:rPr lang="en-GB" dirty="0" err="1" smtClean="0"/>
              <a:t>kondisi</a:t>
            </a:r>
            <a:r>
              <a:rPr lang="en-GB" dirty="0" smtClean="0"/>
              <a:t> yang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baik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68410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Tahap</a:t>
            </a:r>
            <a:r>
              <a:rPr lang="en-GB" dirty="0" smtClean="0"/>
              <a:t> </a:t>
            </a:r>
            <a:r>
              <a:rPr lang="en-GB" dirty="0" err="1" smtClean="0"/>
              <a:t>Terminasi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mengakhiri</a:t>
            </a:r>
            <a:r>
              <a:rPr lang="en-GB" dirty="0" smtClean="0"/>
              <a:t> ‘</a:t>
            </a:r>
            <a:r>
              <a:rPr lang="en-GB" dirty="0" err="1" smtClean="0"/>
              <a:t>hubungan</a:t>
            </a:r>
            <a:r>
              <a:rPr lang="en-GB" dirty="0" smtClean="0"/>
              <a:t>’ </a:t>
            </a:r>
            <a:r>
              <a:rPr lang="en-GB" dirty="0" err="1" smtClean="0"/>
              <a:t>secara</a:t>
            </a:r>
            <a:r>
              <a:rPr lang="en-GB" dirty="0" smtClean="0"/>
              <a:t> formal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endParaRPr lang="en-GB" dirty="0" smtClean="0"/>
          </a:p>
          <a:p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pelan-pelan</a:t>
            </a:r>
            <a:endParaRPr lang="en-GB" dirty="0" smtClean="0"/>
          </a:p>
          <a:p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dijaga</a:t>
            </a:r>
            <a:r>
              <a:rPr lang="en-GB" dirty="0" smtClean="0"/>
              <a:t> </a:t>
            </a:r>
            <a:r>
              <a:rPr lang="en-GB" dirty="0" err="1" smtClean="0"/>
              <a:t>kontak</a:t>
            </a:r>
            <a:r>
              <a:rPr lang="en-GB" dirty="0" smtClean="0"/>
              <a:t> </a:t>
            </a:r>
            <a:r>
              <a:rPr lang="en-GB" dirty="0" err="1" smtClean="0"/>
              <a:t>setelah</a:t>
            </a:r>
            <a:r>
              <a:rPr lang="en-GB" dirty="0" smtClean="0"/>
              <a:t> program </a:t>
            </a:r>
            <a:r>
              <a:rPr lang="en-GB" dirty="0" err="1" smtClean="0"/>
              <a:t>selesai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592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Tahapan</a:t>
            </a:r>
            <a:r>
              <a:rPr lang="en-GB" dirty="0" smtClean="0"/>
              <a:t> Program </a:t>
            </a:r>
            <a:r>
              <a:rPr lang="en-GB" dirty="0" err="1"/>
              <a:t>P</a:t>
            </a:r>
            <a:r>
              <a:rPr lang="en-GB" dirty="0" err="1" smtClean="0"/>
              <a:t>emberdayaan</a:t>
            </a:r>
            <a:r>
              <a:rPr lang="en-GB" dirty="0" smtClean="0"/>
              <a:t> </a:t>
            </a:r>
            <a:r>
              <a:rPr lang="en-GB" dirty="0" err="1"/>
              <a:t>M</a:t>
            </a:r>
            <a:r>
              <a:rPr lang="en-GB" dirty="0" err="1" smtClean="0"/>
              <a:t>asyarakat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Persiapan</a:t>
            </a:r>
            <a:r>
              <a:rPr lang="en-GB" dirty="0" smtClean="0"/>
              <a:t> (Engagement)</a:t>
            </a:r>
          </a:p>
          <a:p>
            <a:r>
              <a:rPr lang="en-GB" dirty="0" err="1" smtClean="0"/>
              <a:t>Pengkajian</a:t>
            </a:r>
            <a:r>
              <a:rPr lang="en-GB" dirty="0" smtClean="0"/>
              <a:t> (Assessment)</a:t>
            </a:r>
          </a:p>
          <a:p>
            <a:r>
              <a:rPr lang="en-GB" dirty="0" err="1" smtClean="0"/>
              <a:t>Perencanaan</a:t>
            </a:r>
            <a:r>
              <a:rPr lang="en-GB" dirty="0" smtClean="0"/>
              <a:t> Program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(Designing)</a:t>
            </a:r>
          </a:p>
          <a:p>
            <a:r>
              <a:rPr lang="en-GB" dirty="0" err="1" smtClean="0"/>
              <a:t>Implementasi</a:t>
            </a:r>
            <a:endParaRPr lang="en-GB" dirty="0" smtClean="0"/>
          </a:p>
          <a:p>
            <a:r>
              <a:rPr lang="en-GB" dirty="0" err="1" smtClean="0"/>
              <a:t>Evaluasi</a:t>
            </a:r>
            <a:endParaRPr lang="en-GB" dirty="0" smtClean="0"/>
          </a:p>
          <a:p>
            <a:r>
              <a:rPr lang="en-GB" dirty="0" err="1" smtClean="0"/>
              <a:t>Terminasi</a:t>
            </a:r>
            <a:r>
              <a:rPr lang="en-GB" dirty="0" smtClean="0"/>
              <a:t> (Disengagement)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8445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Penyiapan</a:t>
            </a:r>
            <a:r>
              <a:rPr lang="en-GB" dirty="0" smtClean="0"/>
              <a:t> </a:t>
            </a:r>
            <a:r>
              <a:rPr lang="en-GB" dirty="0" err="1" smtClean="0"/>
              <a:t>Petugas</a:t>
            </a:r>
            <a:r>
              <a:rPr lang="en-GB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GB" dirty="0" err="1"/>
              <a:t>Menyamakan</a:t>
            </a:r>
            <a:r>
              <a:rPr lang="en-GB" dirty="0"/>
              <a:t> </a:t>
            </a:r>
            <a:r>
              <a:rPr lang="en-GB" dirty="0" err="1"/>
              <a:t>persepsi</a:t>
            </a:r>
            <a:r>
              <a:rPr lang="en-GB" dirty="0"/>
              <a:t> </a:t>
            </a:r>
            <a:r>
              <a:rPr lang="en-GB" dirty="0" err="1"/>
              <a:t>anggota</a:t>
            </a:r>
            <a:r>
              <a:rPr lang="en-GB" dirty="0"/>
              <a:t> </a:t>
            </a:r>
            <a:r>
              <a:rPr lang="en-GB" dirty="0" err="1" smtClean="0"/>
              <a:t>tim</a:t>
            </a:r>
            <a:endParaRPr lang="en-GB" dirty="0" smtClean="0"/>
          </a:p>
          <a:p>
            <a:r>
              <a:rPr lang="en-GB" dirty="0" err="1" smtClean="0"/>
              <a:t>Penyiapan</a:t>
            </a:r>
            <a:r>
              <a:rPr lang="en-GB" dirty="0" smtClean="0"/>
              <a:t> </a:t>
            </a:r>
            <a:r>
              <a:rPr lang="en-GB" dirty="0" err="1" smtClean="0"/>
              <a:t>Lapangan</a:t>
            </a:r>
            <a:r>
              <a:rPr lang="en-GB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Studi</a:t>
            </a:r>
            <a:r>
              <a:rPr lang="en-GB" dirty="0" smtClean="0"/>
              <a:t> </a:t>
            </a:r>
            <a:r>
              <a:rPr lang="en-GB" dirty="0" err="1" smtClean="0"/>
              <a:t>kelayakan</a:t>
            </a:r>
            <a:r>
              <a:rPr lang="en-GB" dirty="0" smtClean="0"/>
              <a:t> </a:t>
            </a:r>
            <a:r>
              <a:rPr lang="en-GB" dirty="0" err="1" smtClean="0"/>
              <a:t>daerah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Mengurus</a:t>
            </a:r>
            <a:r>
              <a:rPr lang="en-GB" dirty="0" smtClean="0"/>
              <a:t> </a:t>
            </a:r>
            <a:r>
              <a:rPr lang="en-GB" dirty="0" err="1" smtClean="0"/>
              <a:t>perijinan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Menjalin</a:t>
            </a:r>
            <a:r>
              <a:rPr lang="en-GB" dirty="0" smtClean="0"/>
              <a:t> </a:t>
            </a:r>
            <a:r>
              <a:rPr lang="en-GB" dirty="0" err="1" smtClean="0"/>
              <a:t>kontak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tokoh</a:t>
            </a:r>
            <a:r>
              <a:rPr lang="en-GB" dirty="0" smtClean="0"/>
              <a:t> informal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Menjalin</a:t>
            </a:r>
            <a:r>
              <a:rPr lang="en-GB" dirty="0" smtClean="0"/>
              <a:t> </a:t>
            </a:r>
            <a:r>
              <a:rPr lang="en-GB" dirty="0" err="1" smtClean="0"/>
              <a:t>kontak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7412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Pengkajian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Mengidentifikasi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 (</a:t>
            </a:r>
            <a:r>
              <a:rPr lang="en-GB" dirty="0" err="1" smtClean="0"/>
              <a:t>kebutuhan</a:t>
            </a:r>
            <a:r>
              <a:rPr lang="en-GB" dirty="0" smtClean="0"/>
              <a:t> yang </a:t>
            </a:r>
            <a:r>
              <a:rPr lang="en-GB" dirty="0" err="1" smtClean="0"/>
              <a:t>dirasakan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Mengidentifikasi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daya</a:t>
            </a:r>
            <a:r>
              <a:rPr lang="en-GB" dirty="0" smtClean="0"/>
              <a:t> yang </a:t>
            </a:r>
            <a:r>
              <a:rPr lang="en-GB" dirty="0" err="1" smtClean="0"/>
              <a:t>dimiliki</a:t>
            </a:r>
            <a:endParaRPr lang="en-GB" dirty="0" smtClean="0"/>
          </a:p>
          <a:p>
            <a:r>
              <a:rPr lang="en-GB" dirty="0" err="1" smtClean="0"/>
              <a:t>Masyarakat</a:t>
            </a:r>
            <a:r>
              <a:rPr lang="en-GB" dirty="0" smtClean="0"/>
              <a:t>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dilibatkan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tahap</a:t>
            </a:r>
            <a:r>
              <a:rPr lang="en-GB" dirty="0" smtClean="0"/>
              <a:t> </a:t>
            </a:r>
            <a:r>
              <a:rPr lang="en-GB" dirty="0" err="1" smtClean="0"/>
              <a:t>penilaian</a:t>
            </a:r>
            <a:endParaRPr lang="en-GB" dirty="0" smtClean="0"/>
          </a:p>
          <a:p>
            <a:r>
              <a:rPr lang="en-GB" dirty="0" err="1" smtClean="0"/>
              <a:t>Kadang</a:t>
            </a:r>
            <a:r>
              <a:rPr lang="en-GB" dirty="0" smtClean="0"/>
              <a:t> </a:t>
            </a:r>
            <a:r>
              <a:rPr lang="en-GB" dirty="0" err="1" smtClean="0"/>
              <a:t>ditemukan</a:t>
            </a:r>
            <a:r>
              <a:rPr lang="en-GB" dirty="0" smtClean="0"/>
              <a:t> ‘</a:t>
            </a:r>
            <a:r>
              <a:rPr lang="en-GB" dirty="0" err="1" smtClean="0"/>
              <a:t>kebutuhan</a:t>
            </a:r>
            <a:r>
              <a:rPr lang="en-GB" dirty="0" smtClean="0"/>
              <a:t> </a:t>
            </a:r>
            <a:r>
              <a:rPr lang="en-GB" dirty="0" err="1" smtClean="0"/>
              <a:t>normatif</a:t>
            </a:r>
            <a:r>
              <a:rPr lang="en-GB" dirty="0" smtClean="0"/>
              <a:t>’ yang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dirasakan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501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Perencanaan</a:t>
            </a:r>
            <a:r>
              <a:rPr lang="en-GB" dirty="0" smtClean="0"/>
              <a:t>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Formulasikan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yang </a:t>
            </a:r>
            <a:r>
              <a:rPr lang="en-GB" dirty="0" err="1" smtClean="0"/>
              <a:t>ingin</a:t>
            </a:r>
            <a:r>
              <a:rPr lang="en-GB" dirty="0" smtClean="0"/>
              <a:t> </a:t>
            </a:r>
            <a:r>
              <a:rPr lang="en-GB" dirty="0" err="1" smtClean="0"/>
              <a:t>dicapai</a:t>
            </a:r>
            <a:endParaRPr lang="en-GB" dirty="0" smtClean="0"/>
          </a:p>
          <a:p>
            <a:r>
              <a:rPr lang="en-GB" dirty="0" err="1" smtClean="0"/>
              <a:t>Buat</a:t>
            </a:r>
            <a:r>
              <a:rPr lang="en-GB" dirty="0" smtClean="0"/>
              <a:t> </a:t>
            </a:r>
            <a:r>
              <a:rPr lang="en-GB" dirty="0" err="1" smtClean="0"/>
              <a:t>urutan</a:t>
            </a:r>
            <a:r>
              <a:rPr lang="en-GB" dirty="0" smtClean="0"/>
              <a:t> </a:t>
            </a:r>
            <a:r>
              <a:rPr lang="en-GB" dirty="0" err="1" smtClean="0"/>
              <a:t>pelaksanaan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(</a:t>
            </a:r>
            <a:r>
              <a:rPr lang="en-GB" dirty="0" err="1" smtClean="0"/>
              <a:t>isi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Pilih</a:t>
            </a:r>
            <a:r>
              <a:rPr lang="en-GB" dirty="0" smtClean="0"/>
              <a:t> </a:t>
            </a:r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, </a:t>
            </a:r>
            <a:r>
              <a:rPr lang="en-GB" dirty="0" err="1"/>
              <a:t>B</a:t>
            </a:r>
            <a:r>
              <a:rPr lang="en-GB" dirty="0" err="1" smtClean="0"/>
              <a:t>isa</a:t>
            </a:r>
            <a:r>
              <a:rPr lang="en-GB" dirty="0" smtClean="0"/>
              <a:t>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dirinci</a:t>
            </a:r>
            <a:r>
              <a:rPr lang="en-GB" dirty="0" smtClean="0"/>
              <a:t> </a:t>
            </a:r>
            <a:r>
              <a:rPr lang="en-GB" dirty="0" err="1" smtClean="0"/>
              <a:t>masing-masing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endParaRPr lang="en-GB" dirty="0" smtClean="0"/>
          </a:p>
          <a:p>
            <a:r>
              <a:rPr lang="en-GB" dirty="0" err="1" smtClean="0"/>
              <a:t>Tentukan</a:t>
            </a:r>
            <a:r>
              <a:rPr lang="en-GB" dirty="0" smtClean="0"/>
              <a:t> </a:t>
            </a:r>
            <a:r>
              <a:rPr lang="en-GB" dirty="0" err="1" smtClean="0"/>
              <a:t>personalia</a:t>
            </a:r>
            <a:r>
              <a:rPr lang="en-GB" dirty="0" smtClean="0"/>
              <a:t> yang </a:t>
            </a:r>
            <a:r>
              <a:rPr lang="en-GB" dirty="0" err="1" smtClean="0"/>
              <a:t>bertanggung</a:t>
            </a:r>
            <a:r>
              <a:rPr lang="en-GB" dirty="0" smtClean="0"/>
              <a:t> </a:t>
            </a:r>
            <a:r>
              <a:rPr lang="en-GB" dirty="0" err="1" smtClean="0"/>
              <a:t>jawab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tiap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endParaRPr lang="en-GB" dirty="0" smtClean="0"/>
          </a:p>
          <a:p>
            <a:r>
              <a:rPr lang="en-GB" dirty="0" err="1" smtClean="0"/>
              <a:t>Susun</a:t>
            </a:r>
            <a:r>
              <a:rPr lang="en-GB" dirty="0" smtClean="0"/>
              <a:t> </a:t>
            </a:r>
            <a:r>
              <a:rPr lang="en-GB" dirty="0" err="1" smtClean="0"/>
              <a:t>waktu</a:t>
            </a:r>
            <a:r>
              <a:rPr lang="en-GB" dirty="0" smtClean="0"/>
              <a:t> </a:t>
            </a:r>
            <a:r>
              <a:rPr lang="en-GB" dirty="0" err="1" smtClean="0"/>
              <a:t>pelaksanaannya</a:t>
            </a:r>
            <a:endParaRPr lang="en-GB" dirty="0" smtClean="0"/>
          </a:p>
          <a:p>
            <a:r>
              <a:rPr lang="en-GB" dirty="0" err="1" smtClean="0"/>
              <a:t>Buat</a:t>
            </a:r>
            <a:r>
              <a:rPr lang="en-GB" dirty="0" smtClean="0"/>
              <a:t> </a:t>
            </a:r>
            <a:r>
              <a:rPr lang="en-GB" dirty="0" err="1" smtClean="0"/>
              <a:t>rencana</a:t>
            </a:r>
            <a:r>
              <a:rPr lang="en-GB" dirty="0" smtClean="0"/>
              <a:t> </a:t>
            </a:r>
            <a:r>
              <a:rPr lang="en-GB" dirty="0" err="1" smtClean="0"/>
              <a:t>evaluasinya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indikator</a:t>
            </a:r>
            <a:endParaRPr lang="en-GB" dirty="0" smtClean="0"/>
          </a:p>
          <a:p>
            <a:r>
              <a:rPr lang="en-GB" dirty="0" err="1" smtClean="0"/>
              <a:t>Tentukan</a:t>
            </a:r>
            <a:r>
              <a:rPr lang="en-GB" dirty="0" smtClean="0"/>
              <a:t> </a:t>
            </a:r>
            <a:r>
              <a:rPr lang="en-GB" dirty="0" err="1" smtClean="0"/>
              <a:t>anggaran</a:t>
            </a:r>
            <a:r>
              <a:rPr lang="en-GB" dirty="0" smtClean="0"/>
              <a:t> </a:t>
            </a:r>
            <a:r>
              <a:rPr lang="en-GB" dirty="0" err="1" smtClean="0"/>
              <a:t>kegiatannya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3785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Penentuan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Maksud</a:t>
            </a:r>
            <a:r>
              <a:rPr lang="en-GB" dirty="0" smtClean="0"/>
              <a:t> </a:t>
            </a:r>
            <a:r>
              <a:rPr lang="en-GB" dirty="0" err="1" smtClean="0"/>
              <a:t>utama</a:t>
            </a:r>
            <a:r>
              <a:rPr lang="en-GB" dirty="0" smtClean="0"/>
              <a:t> </a:t>
            </a:r>
            <a:r>
              <a:rPr lang="en-GB" dirty="0" err="1" smtClean="0"/>
              <a:t>penentuan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membimbing</a:t>
            </a:r>
            <a:r>
              <a:rPr lang="en-GB" dirty="0" smtClean="0"/>
              <a:t> program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arah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endParaRPr lang="en-GB" dirty="0" smtClean="0"/>
          </a:p>
          <a:p>
            <a:r>
              <a:rPr lang="en-GB" dirty="0" err="1" smtClean="0"/>
              <a:t>Tingkatan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: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umum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khusus</a:t>
            </a:r>
            <a:endParaRPr lang="en-GB" dirty="0"/>
          </a:p>
          <a:p>
            <a:r>
              <a:rPr lang="en-GB" dirty="0" err="1" smtClean="0"/>
              <a:t>Perumusan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mengikuti</a:t>
            </a:r>
            <a:r>
              <a:rPr lang="en-GB" dirty="0" smtClean="0"/>
              <a:t> </a:t>
            </a:r>
            <a:r>
              <a:rPr lang="en-GB" dirty="0" err="1" smtClean="0"/>
              <a:t>kaidah</a:t>
            </a:r>
            <a:r>
              <a:rPr lang="en-GB" dirty="0" smtClean="0"/>
              <a:t> SMART (Specific, Measurable, Achievable/Appropriate, Realistic </a:t>
            </a:r>
            <a:r>
              <a:rPr lang="en-GB" dirty="0" err="1" smtClean="0"/>
              <a:t>dan</a:t>
            </a:r>
            <a:r>
              <a:rPr lang="en-GB" dirty="0" smtClean="0"/>
              <a:t> Time Bound)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101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Implementasi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Melaksanakan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rencana</a:t>
            </a:r>
            <a:endParaRPr lang="en-GB" dirty="0" smtClean="0"/>
          </a:p>
          <a:p>
            <a:r>
              <a:rPr lang="en-GB" dirty="0" err="1" smtClean="0"/>
              <a:t>Rinci</a:t>
            </a:r>
            <a:r>
              <a:rPr lang="en-GB" dirty="0" smtClean="0"/>
              <a:t>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operasional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melaksanakan</a:t>
            </a:r>
            <a:r>
              <a:rPr lang="en-GB" dirty="0" smtClean="0"/>
              <a:t> program</a:t>
            </a:r>
          </a:p>
          <a:p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kerjasama</a:t>
            </a:r>
            <a:r>
              <a:rPr lang="en-GB" dirty="0" smtClean="0"/>
              <a:t> yang 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antara</a:t>
            </a:r>
            <a:r>
              <a:rPr lang="en-GB" dirty="0" smtClean="0"/>
              <a:t> </a:t>
            </a:r>
            <a:r>
              <a:rPr lang="en-GB" dirty="0" err="1" smtClean="0"/>
              <a:t>petugas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endParaRPr lang="en-GB" dirty="0" smtClean="0"/>
          </a:p>
          <a:p>
            <a:r>
              <a:rPr lang="en-GB" dirty="0" err="1" smtClean="0"/>
              <a:t>Meningkatkan</a:t>
            </a:r>
            <a:r>
              <a:rPr lang="en-GB" dirty="0" smtClean="0"/>
              <a:t> </a:t>
            </a:r>
            <a:r>
              <a:rPr lang="en-GB" dirty="0" err="1" smtClean="0"/>
              <a:t>peran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pelaksanaan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197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Evaluasi</a:t>
            </a:r>
            <a:r>
              <a:rPr lang="en-GB" dirty="0" smtClean="0"/>
              <a:t>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Tentukan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evaluasi</a:t>
            </a:r>
            <a:endParaRPr lang="en-GB" dirty="0" smtClean="0"/>
          </a:p>
          <a:p>
            <a:r>
              <a:rPr lang="en-GB" dirty="0" err="1" smtClean="0"/>
              <a:t>Lakukan</a:t>
            </a:r>
            <a:r>
              <a:rPr lang="en-GB" dirty="0" smtClean="0"/>
              <a:t> </a:t>
            </a:r>
            <a:r>
              <a:rPr lang="en-GB" dirty="0" err="1" smtClean="0"/>
              <a:t>evaluasi</a:t>
            </a:r>
            <a:r>
              <a:rPr lang="en-GB" dirty="0" smtClean="0"/>
              <a:t> </a:t>
            </a:r>
            <a:r>
              <a:rPr lang="en-GB" dirty="0" err="1" smtClean="0"/>
              <a:t>bersama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endParaRPr lang="en-GB" dirty="0" smtClean="0"/>
          </a:p>
          <a:p>
            <a:r>
              <a:rPr lang="en-GB" dirty="0" err="1" smtClean="0"/>
              <a:t>Pilih</a:t>
            </a:r>
            <a:r>
              <a:rPr lang="en-GB" dirty="0" smtClean="0"/>
              <a:t> </a:t>
            </a:r>
            <a:r>
              <a:rPr lang="en-GB" dirty="0" err="1" smtClean="0"/>
              <a:t>jenis</a:t>
            </a:r>
            <a:r>
              <a:rPr lang="en-GB" dirty="0" smtClean="0"/>
              <a:t> </a:t>
            </a:r>
            <a:r>
              <a:rPr lang="en-GB" dirty="0" err="1" smtClean="0"/>
              <a:t>evaluasi</a:t>
            </a:r>
            <a:r>
              <a:rPr lang="en-GB" dirty="0" smtClean="0"/>
              <a:t> (Formative </a:t>
            </a:r>
            <a:r>
              <a:rPr lang="en-GB" dirty="0" err="1" smtClean="0"/>
              <a:t>atau</a:t>
            </a:r>
            <a:r>
              <a:rPr lang="en-GB" dirty="0" smtClean="0"/>
              <a:t> Summative)</a:t>
            </a:r>
          </a:p>
          <a:p>
            <a:r>
              <a:rPr lang="en-GB" dirty="0" err="1" smtClean="0"/>
              <a:t>Evaluasi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proses </a:t>
            </a:r>
            <a:r>
              <a:rPr lang="en-GB" dirty="0" err="1" smtClean="0"/>
              <a:t>atau</a:t>
            </a:r>
            <a:r>
              <a:rPr lang="en-GB" dirty="0" smtClean="0"/>
              <a:t> output</a:t>
            </a:r>
          </a:p>
          <a:p>
            <a:r>
              <a:rPr lang="en-GB" dirty="0" err="1" smtClean="0"/>
              <a:t>Jawab</a:t>
            </a:r>
            <a:r>
              <a:rPr lang="en-GB" dirty="0" smtClean="0"/>
              <a:t> </a:t>
            </a:r>
            <a:r>
              <a:rPr lang="en-GB" dirty="0" err="1" smtClean="0"/>
              <a:t>pertanyaan</a:t>
            </a:r>
            <a:r>
              <a:rPr lang="en-GB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Apakah</a:t>
            </a:r>
            <a:r>
              <a:rPr lang="en-GB" dirty="0" smtClean="0"/>
              <a:t> </a:t>
            </a:r>
            <a:r>
              <a:rPr lang="en-GB" dirty="0" err="1" smtClean="0"/>
              <a:t>rencana</a:t>
            </a:r>
            <a:r>
              <a:rPr lang="en-GB" dirty="0" smtClean="0"/>
              <a:t>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dilaksanakan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Apakah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tercapai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Apakah</a:t>
            </a:r>
            <a:r>
              <a:rPr lang="en-GB" dirty="0" smtClean="0"/>
              <a:t> program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berjalan</a:t>
            </a:r>
            <a:r>
              <a:rPr lang="en-GB" dirty="0" smtClean="0"/>
              <a:t> </a:t>
            </a:r>
            <a:r>
              <a:rPr lang="en-GB" dirty="0" err="1" smtClean="0"/>
              <a:t>efektif</a:t>
            </a:r>
            <a:r>
              <a:rPr lang="en-GB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Apakah</a:t>
            </a:r>
            <a:r>
              <a:rPr lang="en-GB" dirty="0" smtClean="0"/>
              <a:t> program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berjalan</a:t>
            </a:r>
            <a:r>
              <a:rPr lang="en-GB" dirty="0" smtClean="0"/>
              <a:t> </a:t>
            </a:r>
            <a:r>
              <a:rPr lang="en-GB" dirty="0" err="1"/>
              <a:t>e</a:t>
            </a:r>
            <a:r>
              <a:rPr lang="en-GB" dirty="0" err="1" smtClean="0"/>
              <a:t>fisien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4519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Indikator</a:t>
            </a:r>
            <a:r>
              <a:rPr lang="en-GB" dirty="0" smtClean="0"/>
              <a:t> </a:t>
            </a:r>
            <a:r>
              <a:rPr lang="en-GB" dirty="0" err="1" smtClean="0"/>
              <a:t>Keberhasilan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47664" y="3717032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08104" y="3717032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6" name="Flowchart: Connector 5"/>
          <p:cNvSpPr/>
          <p:nvPr/>
        </p:nvSpPr>
        <p:spPr>
          <a:xfrm>
            <a:off x="3713624" y="3501008"/>
            <a:ext cx="1296144" cy="115212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Proses</a:t>
            </a:r>
            <a:endParaRPr lang="en-GB" dirty="0"/>
          </a:p>
        </p:txBody>
      </p:sp>
      <p:sp>
        <p:nvSpPr>
          <p:cNvPr id="7" name="Curved Right Arrow 6"/>
          <p:cNvSpPr/>
          <p:nvPr/>
        </p:nvSpPr>
        <p:spPr>
          <a:xfrm rot="10800000">
            <a:off x="4544576" y="5102684"/>
            <a:ext cx="93038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3400832" y="5137166"/>
            <a:ext cx="93038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67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</TotalTime>
  <Words>483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Langkah-langkah dalam kegiatan PPM</vt:lpstr>
      <vt:lpstr>Tahapan Program Pemberdayaan Masyarakat</vt:lpstr>
      <vt:lpstr>Engagement</vt:lpstr>
      <vt:lpstr>Pengkajian</vt:lpstr>
      <vt:lpstr>Perencanaan Program</vt:lpstr>
      <vt:lpstr>Penentuan Tujuan</vt:lpstr>
      <vt:lpstr>Implementasi</vt:lpstr>
      <vt:lpstr>Evaluasi Program</vt:lpstr>
      <vt:lpstr>Indikator Keberhasilan</vt:lpstr>
      <vt:lpstr>Indikator (contoh pada program kesehatan) :</vt:lpstr>
      <vt:lpstr>Indikator lanjutan :</vt:lpstr>
      <vt:lpstr>Indikator Keberdayaan</vt:lpstr>
      <vt:lpstr>Indikator (lanjutan)</vt:lpstr>
      <vt:lpstr>Tahap Terminasi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Dhaan</dc:creator>
  <cp:lastModifiedBy>toshiba</cp:lastModifiedBy>
  <cp:revision>12</cp:revision>
  <dcterms:created xsi:type="dcterms:W3CDTF">2013-11-29T07:09:40Z</dcterms:created>
  <dcterms:modified xsi:type="dcterms:W3CDTF">2013-11-30T09:06:07Z</dcterms:modified>
</cp:coreProperties>
</file>