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58" r:id="rId3"/>
    <p:sldId id="259" r:id="rId4"/>
    <p:sldId id="260" r:id="rId5"/>
    <p:sldId id="261" r:id="rId6"/>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23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F8BAC5-3922-4A9E-A61A-8E596B749201}" type="datetimeFigureOut">
              <a:rPr lang="id-ID" smtClean="0"/>
              <a:t>17/04/2014</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73F79E-B440-46BB-958D-324A1A5DA387}" type="slidenum">
              <a:rPr lang="id-ID" smtClean="0"/>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
          <p:cNvSpPr>
            <a:spLocks noGrp="1" noChangeArrowheads="1"/>
          </p:cNvSpPr>
          <p:nvPr>
            <p:ph type="ftr" sz="quarter" idx="4"/>
          </p:nvPr>
        </p:nvSpPr>
        <p:spPr>
          <a:noFill/>
        </p:spPr>
        <p:txBody>
          <a:bodyPr/>
          <a:lstStyle/>
          <a:p>
            <a:r>
              <a:rPr lang="en-US" smtClean="0"/>
              <a:t>1</a:t>
            </a: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85D8A1F3-C805-48C0-9DC8-96C5169661D9}" type="datetimeFigureOut">
              <a:rPr lang="id-ID" smtClean="0"/>
              <a:t>17/04/2014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38D5A47-98A1-447D-9210-0A5F5DC4A1D2}"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85D8A1F3-C805-48C0-9DC8-96C5169661D9}" type="datetimeFigureOut">
              <a:rPr lang="id-ID" smtClean="0"/>
              <a:t>17/04/2014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38D5A47-98A1-447D-9210-0A5F5DC4A1D2}"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85D8A1F3-C805-48C0-9DC8-96C5169661D9}" type="datetimeFigureOut">
              <a:rPr lang="id-ID" smtClean="0"/>
              <a:t>17/04/2014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38D5A47-98A1-447D-9210-0A5F5DC4A1D2}"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85D8A1F3-C805-48C0-9DC8-96C5169661D9}" type="datetimeFigureOut">
              <a:rPr lang="id-ID" smtClean="0"/>
              <a:t>17/04/2014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38D5A47-98A1-447D-9210-0A5F5DC4A1D2}"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D8A1F3-C805-48C0-9DC8-96C5169661D9}" type="datetimeFigureOut">
              <a:rPr lang="id-ID" smtClean="0"/>
              <a:t>17/04/2014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38D5A47-98A1-447D-9210-0A5F5DC4A1D2}" type="slidenum">
              <a:rPr lang="id-ID" smtClean="0"/>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85D8A1F3-C805-48C0-9DC8-96C5169661D9}" type="datetimeFigureOut">
              <a:rPr lang="id-ID" smtClean="0"/>
              <a:t>17/04/2014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38D5A47-98A1-447D-9210-0A5F5DC4A1D2}"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85D8A1F3-C805-48C0-9DC8-96C5169661D9}" type="datetimeFigureOut">
              <a:rPr lang="id-ID" smtClean="0"/>
              <a:t>17/04/2014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538D5A47-98A1-447D-9210-0A5F5DC4A1D2}"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85D8A1F3-C805-48C0-9DC8-96C5169661D9}" type="datetimeFigureOut">
              <a:rPr lang="id-ID" smtClean="0"/>
              <a:t>17/04/2014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538D5A47-98A1-447D-9210-0A5F5DC4A1D2}"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D8A1F3-C805-48C0-9DC8-96C5169661D9}" type="datetimeFigureOut">
              <a:rPr lang="id-ID" smtClean="0"/>
              <a:t>17/04/2014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538D5A47-98A1-447D-9210-0A5F5DC4A1D2}"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D8A1F3-C805-48C0-9DC8-96C5169661D9}" type="datetimeFigureOut">
              <a:rPr lang="id-ID" smtClean="0"/>
              <a:t>17/04/2014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38D5A47-98A1-447D-9210-0A5F5DC4A1D2}"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D8A1F3-C805-48C0-9DC8-96C5169661D9}" type="datetimeFigureOut">
              <a:rPr lang="id-ID" smtClean="0"/>
              <a:t>17/04/2014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38D5A47-98A1-447D-9210-0A5F5DC4A1D2}"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D8A1F3-C805-48C0-9DC8-96C5169661D9}" type="datetimeFigureOut">
              <a:rPr lang="id-ID" smtClean="0"/>
              <a:t>17/04/2014</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8D5A47-98A1-447D-9210-0A5F5DC4A1D2}"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xfrm>
            <a:off x="685800" y="400050"/>
            <a:ext cx="7772400" cy="590550"/>
          </a:xfrm>
        </p:spPr>
        <p:txBody>
          <a:bodyPr/>
          <a:lstStyle/>
          <a:p>
            <a:r>
              <a:rPr lang="en-US" sz="2800" smtClean="0"/>
              <a:t>PERALATAN PENGUKURAN</a:t>
            </a:r>
          </a:p>
        </p:txBody>
      </p:sp>
      <p:sp>
        <p:nvSpPr>
          <p:cNvPr id="52228" name="Rectangle 3"/>
          <p:cNvSpPr>
            <a:spLocks noGrp="1" noChangeArrowheads="1"/>
          </p:cNvSpPr>
          <p:nvPr>
            <p:ph idx="1"/>
          </p:nvPr>
        </p:nvSpPr>
        <p:spPr>
          <a:xfrm>
            <a:off x="685800" y="1371600"/>
            <a:ext cx="8001000" cy="4095750"/>
          </a:xfrm>
        </p:spPr>
        <p:txBody>
          <a:bodyPr/>
          <a:lstStyle/>
          <a:p>
            <a:pPr>
              <a:lnSpc>
                <a:spcPct val="95000"/>
              </a:lnSpc>
              <a:buFont typeface="Monotype Sorts" charset="2"/>
              <a:buNone/>
            </a:pPr>
            <a:r>
              <a:rPr lang="en-US" sz="2400" smtClean="0"/>
              <a:t>5.	Anemometer</a:t>
            </a:r>
          </a:p>
          <a:p>
            <a:pPr>
              <a:lnSpc>
                <a:spcPct val="95000"/>
              </a:lnSpc>
              <a:buFont typeface="Monotype Sorts" charset="2"/>
              <a:buNone/>
            </a:pPr>
            <a:r>
              <a:rPr lang="en-US" sz="2400" smtClean="0"/>
              <a:t>	Alat ini digunakan untuk mengukur kecepatan angin. Berbagai macam anemometer yaitu :</a:t>
            </a:r>
          </a:p>
          <a:p>
            <a:pPr>
              <a:lnSpc>
                <a:spcPct val="95000"/>
              </a:lnSpc>
              <a:buFont typeface="Monotype Sorts" charset="2"/>
              <a:buNone/>
            </a:pPr>
            <a:r>
              <a:rPr lang="en-US" sz="2400" smtClean="0"/>
              <a:t>	a. Thermo anemometer</a:t>
            </a:r>
          </a:p>
          <a:p>
            <a:pPr>
              <a:lnSpc>
                <a:spcPct val="85000"/>
              </a:lnSpc>
              <a:buFont typeface="Monotype Sorts" charset="2"/>
              <a:buNone/>
            </a:pPr>
            <a:r>
              <a:rPr lang="en-US" sz="2400" smtClean="0"/>
              <a:t>	    These instruments measure the air velocity through the cooling power of the moving air. They are very use full for evaluation of heat stress because they also measure non directional, turbulent air movement which is important for heat transfer.</a:t>
            </a:r>
          </a:p>
        </p:txBody>
      </p:sp>
      <p:sp>
        <p:nvSpPr>
          <p:cNvPr id="4" name="Slide Number Placeholder 5"/>
          <p:cNvSpPr>
            <a:spLocks noGrp="1"/>
          </p:cNvSpPr>
          <p:nvPr>
            <p:ph type="sldNum" sz="quarter" idx="12"/>
          </p:nvPr>
        </p:nvSpPr>
        <p:spPr/>
        <p:txBody>
          <a:bodyPr/>
          <a:lstStyle/>
          <a:p>
            <a:pPr>
              <a:defRPr/>
            </a:pPr>
            <a:fld id="{1FD9190D-13A3-4B62-A39B-CC7A016C9F48}" type="slidenum">
              <a:rPr lang="en-US"/>
              <a:pPr>
                <a:defRPr/>
              </a:pPr>
              <a:t>1</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838200" y="228600"/>
            <a:ext cx="7772400" cy="590550"/>
          </a:xfrm>
        </p:spPr>
        <p:txBody>
          <a:bodyPr/>
          <a:lstStyle/>
          <a:p>
            <a:r>
              <a:rPr lang="en-US" sz="2800" smtClean="0"/>
              <a:t>PERALATAN PENGUKURAN</a:t>
            </a:r>
          </a:p>
        </p:txBody>
      </p:sp>
      <p:sp>
        <p:nvSpPr>
          <p:cNvPr id="53252" name="Rectangle 3"/>
          <p:cNvSpPr>
            <a:spLocks noGrp="1" noChangeArrowheads="1"/>
          </p:cNvSpPr>
          <p:nvPr>
            <p:ph idx="1"/>
          </p:nvPr>
        </p:nvSpPr>
        <p:spPr>
          <a:xfrm>
            <a:off x="609600" y="1295400"/>
            <a:ext cx="7772400" cy="5105400"/>
          </a:xfrm>
        </p:spPr>
        <p:txBody>
          <a:bodyPr/>
          <a:lstStyle/>
          <a:p>
            <a:pPr>
              <a:buFont typeface="Monotype Sorts" charset="2"/>
              <a:buNone/>
            </a:pPr>
            <a:r>
              <a:rPr lang="en-US" sz="2400" smtClean="0"/>
              <a:t>b.	Anemotherm air meter (heated wire anemometer)</a:t>
            </a:r>
          </a:p>
          <a:p>
            <a:pPr>
              <a:lnSpc>
                <a:spcPct val="85000"/>
              </a:lnSpc>
              <a:buFont typeface="Monotype Sorts" charset="2"/>
              <a:buNone/>
            </a:pPr>
            <a:r>
              <a:rPr lang="en-US" sz="2400" smtClean="0"/>
              <a:t>	The instrument is self contained since the power is supplied by batteries. It’s very sensitive instruments, give fast response and can be used both for low &amp; high air velocity as well as for temperature &amp; static pressure measurements.</a:t>
            </a:r>
          </a:p>
          <a:p>
            <a:pPr>
              <a:lnSpc>
                <a:spcPct val="85000"/>
              </a:lnSpc>
              <a:buFont typeface="Monotype Sorts" charset="2"/>
              <a:buNone/>
            </a:pPr>
            <a:endParaRPr lang="en-US" sz="2400" smtClean="0"/>
          </a:p>
          <a:p>
            <a:pPr>
              <a:lnSpc>
                <a:spcPct val="85000"/>
              </a:lnSpc>
              <a:buFont typeface="Monotype Sorts" charset="2"/>
              <a:buNone/>
            </a:pPr>
            <a:r>
              <a:rPr lang="en-US" sz="2400" smtClean="0"/>
              <a:t>c.	Alnor Thermoanemometer</a:t>
            </a:r>
          </a:p>
          <a:p>
            <a:pPr>
              <a:lnSpc>
                <a:spcPct val="85000"/>
              </a:lnSpc>
              <a:buFont typeface="Monotype Sorts" charset="2"/>
              <a:buNone/>
            </a:pPr>
            <a:r>
              <a:rPr lang="en-US" sz="2400" smtClean="0"/>
              <a:t>	This instrument measures air motion by the rate of cooling of a heated thermocouple at the tip of the probe. One thermojunction is heated by a constant current supplied to a heater wire, the other junction is located in the air stream. The air speed governs the rate of heat removal from the heated thermocouple</a:t>
            </a:r>
          </a:p>
        </p:txBody>
      </p:sp>
      <p:sp>
        <p:nvSpPr>
          <p:cNvPr id="4" name="Slide Number Placeholder 5"/>
          <p:cNvSpPr>
            <a:spLocks noGrp="1"/>
          </p:cNvSpPr>
          <p:nvPr>
            <p:ph type="sldNum" sz="quarter" idx="12"/>
          </p:nvPr>
        </p:nvSpPr>
        <p:spPr/>
        <p:txBody>
          <a:bodyPr/>
          <a:lstStyle/>
          <a:p>
            <a:pPr>
              <a:defRPr/>
            </a:pPr>
            <a:fld id="{B0F9DCCB-C4E8-4BFB-8061-4285DC04053B}" type="slidenum">
              <a:rPr lang="en-US"/>
              <a:pPr>
                <a:defRPr/>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a:xfrm>
            <a:off x="685800" y="400050"/>
            <a:ext cx="7772400" cy="590550"/>
          </a:xfrm>
        </p:spPr>
        <p:txBody>
          <a:bodyPr/>
          <a:lstStyle/>
          <a:p>
            <a:r>
              <a:rPr lang="en-US" sz="2800" smtClean="0"/>
              <a:t>PERALATAN PENGUKURAN</a:t>
            </a:r>
          </a:p>
        </p:txBody>
      </p:sp>
      <p:sp>
        <p:nvSpPr>
          <p:cNvPr id="54276" name="Rectangle 3"/>
          <p:cNvSpPr>
            <a:spLocks noGrp="1" noChangeArrowheads="1"/>
          </p:cNvSpPr>
          <p:nvPr>
            <p:ph idx="1"/>
          </p:nvPr>
        </p:nvSpPr>
        <p:spPr>
          <a:xfrm>
            <a:off x="533400" y="1295400"/>
            <a:ext cx="8077200" cy="5029200"/>
          </a:xfrm>
        </p:spPr>
        <p:txBody>
          <a:bodyPr/>
          <a:lstStyle/>
          <a:p>
            <a:pPr>
              <a:buFont typeface="Monotype Sorts" charset="2"/>
              <a:buNone/>
            </a:pPr>
            <a:r>
              <a:rPr lang="en-US" sz="2000" smtClean="0"/>
              <a:t>d.	</a:t>
            </a:r>
            <a:r>
              <a:rPr lang="id-ID" sz="2400" smtClean="0"/>
              <a:t>Rotating Vane Anemometer</a:t>
            </a:r>
          </a:p>
          <a:p>
            <a:pPr>
              <a:buFont typeface="Monotype Sorts" charset="2"/>
              <a:buNone/>
            </a:pPr>
            <a:r>
              <a:rPr lang="id-ID" sz="2400" smtClean="0"/>
              <a:t>	Alat ini digunakan sebagai pengukur kecepatan angin yang akurat, dapat digunakan menentukan </a:t>
            </a:r>
            <a:r>
              <a:rPr lang="id-ID" sz="2400" i="1" smtClean="0"/>
              <a:t>air flow</a:t>
            </a:r>
            <a:r>
              <a:rPr lang="id-ID" sz="2400" smtClean="0"/>
              <a:t> melalui </a:t>
            </a:r>
            <a:r>
              <a:rPr lang="id-ID" sz="2400" i="1" smtClean="0"/>
              <a:t>large supply</a:t>
            </a:r>
            <a:r>
              <a:rPr lang="id-ID" sz="2400" smtClean="0"/>
              <a:t> &amp; </a:t>
            </a:r>
            <a:r>
              <a:rPr lang="id-ID" sz="2400" i="1" smtClean="0"/>
              <a:t>exhaust opening</a:t>
            </a:r>
            <a:r>
              <a:rPr lang="id-ID" sz="2400" smtClean="0"/>
              <a:t>. Alat ini terdiri dari sebuah baling-baling yang dihubungkan dengan </a:t>
            </a:r>
            <a:r>
              <a:rPr lang="id-ID" sz="2400" i="1" smtClean="0"/>
              <a:t>recording dials</a:t>
            </a:r>
            <a:r>
              <a:rPr lang="id-ID" sz="2400" smtClean="0"/>
              <a:t> melalui roda gigi, berukuran 3,4 dan 6 inci. Pembacaan dilakukan setelah 1 menit paparan. Kecep. Angin yang dapat diukur 200 – 3000 fpm.</a:t>
            </a:r>
          </a:p>
          <a:p>
            <a:pPr>
              <a:buFont typeface="Monotype Sorts" charset="2"/>
              <a:buNone/>
            </a:pPr>
            <a:r>
              <a:rPr lang="id-ID" sz="2400" smtClean="0"/>
              <a:t>	Kelemahan :</a:t>
            </a:r>
          </a:p>
          <a:p>
            <a:pPr>
              <a:buFont typeface="Monotype Sorts" charset="2"/>
              <a:buNone/>
            </a:pPr>
            <a:r>
              <a:rPr lang="id-ID" sz="2400" smtClean="0"/>
              <a:t>	- </a:t>
            </a:r>
            <a:r>
              <a:rPr lang="id-ID" sz="2000" smtClean="0"/>
              <a:t>tidak dapat digunakan untuk mengukur kecep. angin dalam </a:t>
            </a:r>
            <a:r>
              <a:rPr lang="id-ID" sz="2000" i="1" smtClean="0"/>
              <a:t>duc</a:t>
            </a:r>
            <a:r>
              <a:rPr lang="id-ID" sz="2000" smtClean="0"/>
              <a:t>t.</a:t>
            </a:r>
          </a:p>
          <a:p>
            <a:pPr>
              <a:buFont typeface="Monotype Sorts" charset="2"/>
              <a:buNone/>
            </a:pPr>
            <a:r>
              <a:rPr lang="id-ID" sz="2000" smtClean="0"/>
              <a:t>	- bukan </a:t>
            </a:r>
            <a:r>
              <a:rPr lang="id-ID" sz="2000" i="1" smtClean="0"/>
              <a:t>direct reading instrument</a:t>
            </a:r>
            <a:r>
              <a:rPr lang="id-ID" sz="2000" smtClean="0"/>
              <a:t>, memerlukan pencacatan waktu.</a:t>
            </a:r>
          </a:p>
          <a:p>
            <a:pPr>
              <a:buFont typeface="Monotype Sorts" charset="2"/>
              <a:buNone/>
            </a:pPr>
            <a:r>
              <a:rPr lang="id-ID" sz="2000" smtClean="0"/>
              <a:t>	- mudah pecah, tidak boleh digunakan di tempat berdebu / bahan korosif</a:t>
            </a:r>
          </a:p>
        </p:txBody>
      </p:sp>
      <p:sp>
        <p:nvSpPr>
          <p:cNvPr id="4" name="Slide Number Placeholder 5"/>
          <p:cNvSpPr>
            <a:spLocks noGrp="1"/>
          </p:cNvSpPr>
          <p:nvPr>
            <p:ph type="sldNum" sz="quarter" idx="12"/>
          </p:nvPr>
        </p:nvSpPr>
        <p:spPr/>
        <p:txBody>
          <a:bodyPr/>
          <a:lstStyle/>
          <a:p>
            <a:pPr>
              <a:defRPr/>
            </a:pPr>
            <a:fld id="{E607650B-5908-4229-9870-B4CAD1BCD586}" type="slidenum">
              <a:rPr lang="en-US"/>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6" descr="iklimKerja"/>
          <p:cNvPicPr>
            <a:picLocks noGrp="1" noChangeAspect="1" noChangeArrowheads="1"/>
          </p:cNvPicPr>
          <p:nvPr>
            <p:ph sz="half" idx="1"/>
          </p:nvPr>
        </p:nvPicPr>
        <p:blipFill>
          <a:blip r:embed="rId4" cstate="print"/>
          <a:srcRect/>
          <a:stretch>
            <a:fillRect/>
          </a:stretch>
        </p:blipFill>
        <p:spPr>
          <a:xfrm>
            <a:off x="228600" y="1295400"/>
            <a:ext cx="6705600" cy="5029200"/>
          </a:xfrm>
          <a:noFill/>
        </p:spPr>
      </p:pic>
      <p:graphicFrame>
        <p:nvGraphicFramePr>
          <p:cNvPr id="16386" name="Object 4"/>
          <p:cNvGraphicFramePr>
            <a:graphicFrameLocks noGrp="1"/>
          </p:cNvGraphicFramePr>
          <p:nvPr>
            <p:ph sz="half" idx="2"/>
          </p:nvPr>
        </p:nvGraphicFramePr>
        <p:xfrm>
          <a:off x="7772400" y="2782888"/>
          <a:ext cx="1371600" cy="1447800"/>
        </p:xfrm>
        <a:graphic>
          <a:graphicData uri="http://schemas.openxmlformats.org/presentationml/2006/ole">
            <p:oleObj spid="_x0000_s1026" name="Clip" r:id="rId5" imgW="3469341" imgH="3662643" progId="">
              <p:embed/>
            </p:oleObj>
          </a:graphicData>
        </a:graphic>
      </p:graphicFrame>
      <p:sp>
        <p:nvSpPr>
          <p:cNvPr id="5" name="Slide Number Placeholder 6"/>
          <p:cNvSpPr>
            <a:spLocks noGrp="1"/>
          </p:cNvSpPr>
          <p:nvPr>
            <p:ph type="sldNum" sz="quarter" idx="12"/>
          </p:nvPr>
        </p:nvSpPr>
        <p:spPr/>
        <p:txBody>
          <a:bodyPr/>
          <a:lstStyle/>
          <a:p>
            <a:pPr>
              <a:defRPr/>
            </a:pPr>
            <a:fld id="{B173A3C6-3392-4CD6-9FE5-A3438E12DD65}" type="slidenum">
              <a:rPr lang="en-US"/>
              <a:pPr>
                <a:defRPr/>
              </a:pPr>
              <a:t>4</a:t>
            </a:fld>
            <a:endParaRPr lang="en-US"/>
          </a:p>
        </p:txBody>
      </p:sp>
      <p:sp>
        <p:nvSpPr>
          <p:cNvPr id="154626" name="Text Box 2"/>
          <p:cNvSpPr txBox="1">
            <a:spLocks noChangeArrowheads="1"/>
          </p:cNvSpPr>
          <p:nvPr/>
        </p:nvSpPr>
        <p:spPr bwMode="auto">
          <a:xfrm>
            <a:off x="0" y="228600"/>
            <a:ext cx="9144000" cy="457200"/>
          </a:xfrm>
          <a:prstGeom prst="rect">
            <a:avLst/>
          </a:prstGeom>
          <a:noFill/>
          <a:ln w="9525">
            <a:noFill/>
            <a:miter lim="800000"/>
            <a:headEnd/>
            <a:tailEnd/>
          </a:ln>
        </p:spPr>
        <p:txBody>
          <a:bodyPr>
            <a:spAutoFit/>
          </a:bodyPr>
          <a:lstStyle/>
          <a:p>
            <a:pPr eaLnBrk="1" hangingPunct="1">
              <a:spcBef>
                <a:spcPct val="50000"/>
              </a:spcBef>
            </a:pPr>
            <a:r>
              <a:rPr lang="en-US" sz="2400" b="1">
                <a:solidFill>
                  <a:srgbClr val="FFFF00"/>
                </a:solidFill>
                <a:cs typeface="Times New Roman" pitchFamily="18" charset="0"/>
              </a:rPr>
              <a:t>MODEL  ALAT HEAT STRESS MONITOR DIGITAL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4626"/>
                                        </p:tgtEl>
                                        <p:attrNameLst>
                                          <p:attrName>style.visibility</p:attrName>
                                        </p:attrNameLst>
                                      </p:cBhvr>
                                      <p:to>
                                        <p:strVal val="visible"/>
                                      </p:to>
                                    </p:set>
                                    <p:anim calcmode="lin" valueType="num">
                                      <p:cBhvr additive="base">
                                        <p:cTn id="7" dur="500" fill="hold"/>
                                        <p:tgtEl>
                                          <p:spTgt spid="154626"/>
                                        </p:tgtEl>
                                        <p:attrNameLst>
                                          <p:attrName>ppt_x</p:attrName>
                                        </p:attrNameLst>
                                      </p:cBhvr>
                                      <p:tavLst>
                                        <p:tav tm="0">
                                          <p:val>
                                            <p:strVal val="#ppt_x"/>
                                          </p:val>
                                        </p:tav>
                                        <p:tav tm="100000">
                                          <p:val>
                                            <p:strVal val="#ppt_x"/>
                                          </p:val>
                                        </p:tav>
                                      </p:tavLst>
                                    </p:anim>
                                    <p:anim calcmode="lin" valueType="num">
                                      <p:cBhvr additive="base">
                                        <p:cTn id="8" dur="500" fill="hold"/>
                                        <p:tgtEl>
                                          <p:spTgt spid="1546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685800" y="400050"/>
            <a:ext cx="7772400" cy="971550"/>
          </a:xfrm>
        </p:spPr>
        <p:txBody>
          <a:bodyPr/>
          <a:lstStyle/>
          <a:p>
            <a:r>
              <a:rPr lang="en-US" sz="2400" b="1" smtClean="0">
                <a:solidFill>
                  <a:schemeClr val="hlink"/>
                </a:solidFill>
              </a:rPr>
              <a:t>MODEL ALAT PENGUKUR MANUAL HEAT STRESS</a:t>
            </a:r>
          </a:p>
        </p:txBody>
      </p:sp>
      <p:graphicFrame>
        <p:nvGraphicFramePr>
          <p:cNvPr id="17410" name="Object 4"/>
          <p:cNvGraphicFramePr>
            <a:graphicFrameLocks noGrp="1" noChangeAspect="1"/>
          </p:cNvGraphicFramePr>
          <p:nvPr>
            <p:ph idx="1"/>
          </p:nvPr>
        </p:nvGraphicFramePr>
        <p:xfrm>
          <a:off x="2362200" y="1703388"/>
          <a:ext cx="4340225" cy="3887787"/>
        </p:xfrm>
        <a:graphic>
          <a:graphicData uri="http://schemas.openxmlformats.org/presentationml/2006/ole">
            <p:oleObj spid="_x0000_s2050" name="Image" r:id="rId3" imgW="31136508" imgH="27885714" progId="">
              <p:embed/>
            </p:oleObj>
          </a:graphicData>
        </a:graphic>
      </p:graphicFrame>
      <p:sp>
        <p:nvSpPr>
          <p:cNvPr id="4" name="Slide Number Placeholder 5"/>
          <p:cNvSpPr>
            <a:spLocks noGrp="1"/>
          </p:cNvSpPr>
          <p:nvPr>
            <p:ph type="sldNum" sz="quarter" idx="12"/>
          </p:nvPr>
        </p:nvSpPr>
        <p:spPr/>
        <p:txBody>
          <a:bodyPr/>
          <a:lstStyle/>
          <a:p>
            <a:pPr>
              <a:defRPr/>
            </a:pPr>
            <a:fld id="{C5CC6DF2-1CE1-492A-9292-47ECA0DF2B36}" type="slidenum">
              <a:rPr lang="en-US"/>
              <a:pPr>
                <a:defRPr/>
              </a:pPr>
              <a:t>5</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Words>
  <Application>Microsoft Office PowerPoint</Application>
  <PresentationFormat>On-screen Show (4:3)</PresentationFormat>
  <Paragraphs>26</Paragraphs>
  <Slides>5</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vt:i4>
      </vt:variant>
    </vt:vector>
  </HeadingPairs>
  <TitlesOfParts>
    <vt:vector size="8" baseType="lpstr">
      <vt:lpstr>Office Theme</vt:lpstr>
      <vt:lpstr>Clip</vt:lpstr>
      <vt:lpstr>Image</vt:lpstr>
      <vt:lpstr>PERALATAN PENGUKURAN</vt:lpstr>
      <vt:lpstr>PERALATAN PENGUKURAN</vt:lpstr>
      <vt:lpstr>PERALATAN PENGUKURAN</vt:lpstr>
      <vt:lpstr>Slide 4</vt:lpstr>
      <vt:lpstr>MODEL ALAT PENGUKUR MANUAL HEAT STRESS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PERALATAN PENGUKURAN</dc:title>
  <dc:creator>toshiba</dc:creator>
  <cp:lastModifiedBy>toshiba</cp:lastModifiedBy>
  <cp:revision>1</cp:revision>
  <dcterms:created xsi:type="dcterms:W3CDTF">2014-04-17T05:01:52Z</dcterms:created>
  <dcterms:modified xsi:type="dcterms:W3CDTF">2014-04-17T05:02:26Z</dcterms:modified>
</cp:coreProperties>
</file>