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60" r:id="rId5"/>
    <p:sldId id="258" r:id="rId6"/>
    <p:sldId id="261" r:id="rId7"/>
    <p:sldId id="263" r:id="rId8"/>
    <p:sldId id="262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D5B9D-657A-41F0-9494-48D4C18CC35A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17A15-845B-48B9-A9E0-5CF9F7E2914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7A15-845B-48B9-A9E0-5CF9F7E2914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7A15-845B-48B9-A9E0-5CF9F7E2914F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7A15-845B-48B9-A9E0-5CF9F7E2914F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7A15-845B-48B9-A9E0-5CF9F7E2914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7A15-845B-48B9-A9E0-5CF9F7E2914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7A15-845B-48B9-A9E0-5CF9F7E2914F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7A15-845B-48B9-A9E0-5CF9F7E2914F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7A15-845B-48B9-A9E0-5CF9F7E2914F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7A15-845B-48B9-A9E0-5CF9F7E2914F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7A15-845B-48B9-A9E0-5CF9F7E2914F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7A15-845B-48B9-A9E0-5CF9F7E2914F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D64CE-2F3F-4C3B-AF36-2A3D0B5E3C87}" type="datetimeFigureOut">
              <a:rPr lang="id-ID" smtClean="0"/>
              <a:pPr/>
              <a:t>15/12/2012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88124-492A-4973-84FD-14B5EF5BDE8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1142984"/>
            <a:ext cx="7772400" cy="1684339"/>
          </a:xfrm>
        </p:spPr>
        <p:txBody>
          <a:bodyPr/>
          <a:lstStyle/>
          <a:p>
            <a:r>
              <a:rPr lang="id-ID" dirty="0" smtClean="0"/>
              <a:t>Tugas ARSP</a:t>
            </a:r>
            <a:br>
              <a:rPr lang="id-ID" dirty="0" smtClean="0"/>
            </a:br>
            <a:r>
              <a:rPr lang="id-ID" dirty="0" smtClean="0"/>
              <a:t>“Survei Mawas Diri”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240" y="2786058"/>
            <a:ext cx="6400800" cy="17526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Stevie Yonara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101111034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IKMA 2011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txBody>
          <a:bodyPr/>
          <a:lstStyle/>
          <a:p>
            <a:r>
              <a:rPr lang="id-ID" dirty="0" smtClean="0"/>
              <a:t>Contoh Kuisioner SMD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5984" y="2643182"/>
          <a:ext cx="6348758" cy="2643206"/>
        </p:xfrm>
        <a:graphic>
          <a:graphicData uri="http://schemas.openxmlformats.org/drawingml/2006/table">
            <a:tbl>
              <a:tblPr/>
              <a:tblGrid>
                <a:gridCol w="561874"/>
                <a:gridCol w="3657590"/>
                <a:gridCol w="948943"/>
                <a:gridCol w="1180351"/>
              </a:tblGrid>
              <a:tr h="3304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Calibri"/>
                          <a:cs typeface="Times New Roman"/>
                        </a:rPr>
                        <a:t>No.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Calibri"/>
                          <a:cs typeface="Times New Roman"/>
                        </a:rPr>
                        <a:t>Uraian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Calibri"/>
                          <a:cs typeface="Times New Roman"/>
                        </a:rPr>
                        <a:t>Absolut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8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b="1" spc="-75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AKSES PELAYANAN DAN PEMBIAYAAN KESEHATAN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spc="-75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Bila anda atau anggota keluarga lainnya sakit, di mana berobatnya?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200" spc="-75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Tenaga kesehatan (mantri, dokter, bidan desa, puskesmas, rumah sakit)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Tradisional (dukun atau alternatif)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Diobati sendiri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Lain-lain,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spc="-75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spc="-75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spc="-75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spc="-75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spc="-75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spc="-75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spc="-75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spc="-75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spc="-75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spc="-75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1143000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/>
          <a:lstStyle/>
          <a:p>
            <a:r>
              <a:rPr lang="id-ID" dirty="0" smtClean="0"/>
              <a:t>Pengertian SMD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600200"/>
            <a:ext cx="6543692" cy="4525963"/>
          </a:xfrm>
        </p:spPr>
        <p:txBody>
          <a:bodyPr/>
          <a:lstStyle/>
          <a:p>
            <a:r>
              <a:rPr lang="id-ID" dirty="0"/>
              <a:t>Survei mawas diri adalah kegiatan pengenalan, pengumpulan dan pengkajian masalah kesehatan yang dilakukan oleh kader dan tokoh masyarakat setempat di bawah bimbingan kepala </a:t>
            </a:r>
            <a:r>
              <a:rPr lang="id-ID" dirty="0" smtClean="0"/>
              <a:t>Desa/Kelurahan, petugas </a:t>
            </a:r>
            <a:r>
              <a:rPr lang="id-ID" dirty="0"/>
              <a:t>Puskesmas, Bidan di </a:t>
            </a:r>
            <a:r>
              <a:rPr lang="id-ID" dirty="0" smtClean="0"/>
              <a:t>Desa.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143000"/>
          </a:xfrm>
        </p:spPr>
        <p:txBody>
          <a:bodyPr/>
          <a:lstStyle/>
          <a:p>
            <a:r>
              <a:rPr lang="id-ID" dirty="0" smtClean="0"/>
              <a:t>Latar Belakang SMD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32" y="1600200"/>
            <a:ext cx="6686568" cy="4525963"/>
          </a:xfrm>
        </p:spPr>
        <p:txBody>
          <a:bodyPr/>
          <a:lstStyle/>
          <a:p>
            <a:r>
              <a:rPr lang="id-ID" dirty="0" smtClean="0"/>
              <a:t>Pemberdayaan Masyarakat : Meningkatkan Kesadaran Masyarakat akan pentingnya kesehatan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0"/>
            <a:ext cx="6615130" cy="1143000"/>
          </a:xfrm>
        </p:spPr>
        <p:txBody>
          <a:bodyPr/>
          <a:lstStyle/>
          <a:p>
            <a:r>
              <a:rPr lang="id-ID" dirty="0" smtClean="0"/>
              <a:t>Tujuan SMD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32" y="1142984"/>
            <a:ext cx="7143768" cy="5429288"/>
          </a:xfrm>
        </p:spPr>
        <p:txBody>
          <a:bodyPr>
            <a:normAutofit fontScale="92500"/>
          </a:bodyPr>
          <a:lstStyle/>
          <a:p>
            <a:pPr lvl="0"/>
            <a:r>
              <a:rPr lang="id-ID" dirty="0" smtClean="0"/>
              <a:t>Mengumpulkan </a:t>
            </a:r>
            <a:r>
              <a:rPr lang="id-ID" dirty="0"/>
              <a:t>data, masalah kesehatan, lingkungan dan perilaku</a:t>
            </a:r>
            <a:r>
              <a:rPr lang="id-ID" dirty="0" smtClean="0"/>
              <a:t>.</a:t>
            </a:r>
          </a:p>
          <a:p>
            <a:pPr lvl="0"/>
            <a:r>
              <a:rPr lang="id-ID" dirty="0"/>
              <a:t>Mengkaji dan menganalisis masalah kesehatan, lingkungan, dan </a:t>
            </a:r>
            <a:r>
              <a:rPr lang="id-ID" dirty="0" smtClean="0"/>
              <a:t>perilaku.</a:t>
            </a:r>
          </a:p>
          <a:p>
            <a:r>
              <a:rPr lang="id-ID" dirty="0"/>
              <a:t>Menginventarisasi sumber daya masyarakat yang dapat mendukung upaya mengatasi masalah kesehatan</a:t>
            </a:r>
            <a:r>
              <a:rPr lang="id-ID" dirty="0" smtClean="0"/>
              <a:t>.</a:t>
            </a:r>
          </a:p>
          <a:p>
            <a:r>
              <a:rPr lang="id-ID" dirty="0"/>
              <a:t>Diperolehnya dukungan kepala desa/kelurahan dan pemuka masyarakat dalam pelaksanaan penggerakan dan pemberdayaan masyarakat </a:t>
            </a:r>
            <a:r>
              <a:rPr lang="id-ID" dirty="0" smtClean="0"/>
              <a:t>.</a:t>
            </a:r>
            <a:endParaRPr lang="id-ID" dirty="0"/>
          </a:p>
          <a:p>
            <a:pPr lvl="0"/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txBody>
          <a:bodyPr/>
          <a:lstStyle/>
          <a:p>
            <a:r>
              <a:rPr lang="id-ID" dirty="0" smtClean="0"/>
              <a:t>Manfaat SMD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600200"/>
            <a:ext cx="6543692" cy="4525963"/>
          </a:xfrm>
        </p:spPr>
        <p:txBody>
          <a:bodyPr/>
          <a:lstStyle/>
          <a:p>
            <a:r>
              <a:rPr lang="id-ID" dirty="0" smtClean="0"/>
              <a:t>Masyarakat sadar </a:t>
            </a:r>
            <a:r>
              <a:rPr lang="id-ID" dirty="0"/>
              <a:t>akan adanya </a:t>
            </a:r>
            <a:r>
              <a:rPr lang="id-ID" dirty="0" smtClean="0"/>
              <a:t>masalah.</a:t>
            </a:r>
          </a:p>
          <a:p>
            <a:r>
              <a:rPr lang="id-ID" dirty="0" smtClean="0"/>
              <a:t>Mengetahui </a:t>
            </a:r>
            <a:r>
              <a:rPr lang="id-ID" dirty="0"/>
              <a:t>besarnya </a:t>
            </a:r>
            <a:r>
              <a:rPr lang="id-ID" dirty="0" smtClean="0"/>
              <a:t>masalah.</a:t>
            </a:r>
          </a:p>
          <a:p>
            <a:r>
              <a:rPr lang="id-ID" dirty="0" smtClean="0"/>
              <a:t>Menggali </a:t>
            </a:r>
            <a:r>
              <a:rPr lang="id-ID" dirty="0"/>
              <a:t>sumber daya yang ada / dimiliki desa</a:t>
            </a:r>
            <a:r>
              <a:rPr lang="id-ID" dirty="0" smtClean="0"/>
              <a:t>.</a:t>
            </a:r>
          </a:p>
          <a:p>
            <a:r>
              <a:rPr lang="id-ID" dirty="0" smtClean="0"/>
              <a:t>Dasar </a:t>
            </a:r>
            <a:r>
              <a:rPr lang="id-ID" dirty="0"/>
              <a:t>untuk menyusun pemecahan </a:t>
            </a:r>
            <a:r>
              <a:rPr lang="id-ID" dirty="0" smtClean="0"/>
              <a:t>masalah.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txBody>
          <a:bodyPr/>
          <a:lstStyle/>
          <a:p>
            <a:r>
              <a:rPr lang="id-ID" dirty="0" smtClean="0"/>
              <a:t>Pelaksana SMD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2143116"/>
            <a:ext cx="6615130" cy="3983047"/>
          </a:xfrm>
        </p:spPr>
        <p:txBody>
          <a:bodyPr/>
          <a:lstStyle/>
          <a:p>
            <a:r>
              <a:rPr lang="id-ID" dirty="0" smtClean="0"/>
              <a:t>Kader</a:t>
            </a:r>
          </a:p>
          <a:p>
            <a:pPr lvl="0"/>
            <a:r>
              <a:rPr lang="id-ID" dirty="0"/>
              <a:t>Tokoh masyarakat di desa.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txBody>
          <a:bodyPr/>
          <a:lstStyle/>
          <a:p>
            <a:r>
              <a:rPr lang="id-ID" dirty="0" smtClean="0"/>
              <a:t>Sasaran SMD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2143116"/>
            <a:ext cx="6615130" cy="3983047"/>
          </a:xfrm>
        </p:spPr>
        <p:txBody>
          <a:bodyPr/>
          <a:lstStyle/>
          <a:p>
            <a:pPr>
              <a:buNone/>
            </a:pPr>
            <a:r>
              <a:rPr lang="id-ID" dirty="0"/>
              <a:t>Sasaran SMD adalah semua </a:t>
            </a:r>
            <a:r>
              <a:rPr lang="id-ID" dirty="0" smtClean="0"/>
              <a:t>rumah yang </a:t>
            </a:r>
            <a:r>
              <a:rPr lang="id-ID" dirty="0"/>
              <a:t>ada di desa/kelurahan atau menetapkan sampel rumah dilokasi tertentu (± 450 rumah</a:t>
            </a:r>
            <a:r>
              <a:rPr lang="id-ID" dirty="0" smtClean="0"/>
              <a:t>).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txBody>
          <a:bodyPr/>
          <a:lstStyle/>
          <a:p>
            <a:r>
              <a:rPr lang="id-ID" dirty="0" smtClean="0"/>
              <a:t>Pelaksanaan SMD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2143116"/>
            <a:ext cx="6615130" cy="398304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Petugas Puskesmas, Bidan di desa dan kader/kelompok </a:t>
            </a:r>
            <a:r>
              <a:rPr lang="id-ID" dirty="0" smtClean="0"/>
              <a:t>warga : pengenalan </a:t>
            </a:r>
            <a:r>
              <a:rPr lang="id-ID" dirty="0"/>
              <a:t>instrumen (daftar pertanyaan</a:t>
            </a:r>
            <a:r>
              <a:rPr lang="id-ID" dirty="0" smtClean="0"/>
              <a:t>), penentuan sasaran, penentuan </a:t>
            </a:r>
            <a:r>
              <a:rPr lang="id-ID" dirty="0"/>
              <a:t>cara memperoleh </a:t>
            </a:r>
            <a:r>
              <a:rPr lang="id-ID" dirty="0" smtClean="0"/>
              <a:t>informasi.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Melaksanakan SMD.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Pengolahan Data.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txBody>
          <a:bodyPr/>
          <a:lstStyle/>
          <a:p>
            <a:r>
              <a:rPr lang="id-ID" dirty="0" smtClean="0"/>
              <a:t>Cara Penyajian Data SMD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2143116"/>
            <a:ext cx="6615130" cy="39830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Secara </a:t>
            </a:r>
            <a:r>
              <a:rPr lang="id-ID" dirty="0" smtClean="0"/>
              <a:t>Tekstular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Secara Tabular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Secara Grafikal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274</Words>
  <Application>Microsoft Office PowerPoint</Application>
  <PresentationFormat>On-screen Show (4:3)</PresentationFormat>
  <Paragraphs>66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Tugas ARSP “Survei Mawas Diri”</vt:lpstr>
      <vt:lpstr>Pengertian SMD</vt:lpstr>
      <vt:lpstr>Latar Belakang SMD</vt:lpstr>
      <vt:lpstr>Tujuan SMD</vt:lpstr>
      <vt:lpstr>Manfaat SMD</vt:lpstr>
      <vt:lpstr>Pelaksana SMD</vt:lpstr>
      <vt:lpstr>Sasaran SMD</vt:lpstr>
      <vt:lpstr>Pelaksanaan SMD</vt:lpstr>
      <vt:lpstr>Cara Penyajian Data SMD</vt:lpstr>
      <vt:lpstr>Contoh Kuisioner SMD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ARSP “Survei Mawas Diri”</dc:title>
  <dc:creator>samsung</dc:creator>
  <cp:lastModifiedBy>samsung</cp:lastModifiedBy>
  <cp:revision>14</cp:revision>
  <dcterms:created xsi:type="dcterms:W3CDTF">2012-11-25T13:23:52Z</dcterms:created>
  <dcterms:modified xsi:type="dcterms:W3CDTF">2012-12-15T04:57:30Z</dcterms:modified>
</cp:coreProperties>
</file>