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7" r:id="rId3"/>
    <p:sldId id="260" r:id="rId4"/>
    <p:sldId id="306" r:id="rId5"/>
    <p:sldId id="258" r:id="rId6"/>
    <p:sldId id="259" r:id="rId7"/>
    <p:sldId id="262" r:id="rId8"/>
    <p:sldId id="263" r:id="rId9"/>
    <p:sldId id="261" r:id="rId10"/>
    <p:sldId id="264" r:id="rId11"/>
    <p:sldId id="265" r:id="rId12"/>
    <p:sldId id="268" r:id="rId13"/>
    <p:sldId id="269" r:id="rId14"/>
    <p:sldId id="270" r:id="rId15"/>
    <p:sldId id="272" r:id="rId16"/>
    <p:sldId id="273" r:id="rId17"/>
    <p:sldId id="274" r:id="rId18"/>
    <p:sldId id="307" r:id="rId19"/>
    <p:sldId id="276" r:id="rId20"/>
    <p:sldId id="277" r:id="rId21"/>
    <p:sldId id="278" r:id="rId22"/>
    <p:sldId id="279" r:id="rId23"/>
    <p:sldId id="281" r:id="rId24"/>
    <p:sldId id="280" r:id="rId25"/>
    <p:sldId id="275" r:id="rId26"/>
    <p:sldId id="291" r:id="rId27"/>
    <p:sldId id="294" r:id="rId28"/>
    <p:sldId id="297" r:id="rId29"/>
    <p:sldId id="298" r:id="rId30"/>
    <p:sldId id="299" r:id="rId31"/>
    <p:sldId id="304" r:id="rId32"/>
    <p:sldId id="303" r:id="rId33"/>
    <p:sldId id="308" r:id="rId34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>
        <p:scale>
          <a:sx n="75" d="100"/>
          <a:sy n="75" d="100"/>
        </p:scale>
        <p:origin x="-36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2C169-D956-4080-8AFF-5B22BEC0832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458B62-2339-4DC6-AD15-C566F9DBFD99}">
      <dgm:prSet phldrT="[Text]"/>
      <dgm:spPr/>
      <dgm:t>
        <a:bodyPr/>
        <a:lstStyle/>
        <a:p>
          <a:r>
            <a:rPr lang="en-US" dirty="0" err="1" smtClean="0"/>
            <a:t>Sediaan</a:t>
          </a:r>
          <a:r>
            <a:rPr lang="en-US" dirty="0" smtClean="0"/>
            <a:t> vitamin</a:t>
          </a:r>
          <a:endParaRPr lang="en-US" dirty="0"/>
        </a:p>
      </dgm:t>
    </dgm:pt>
    <dgm:pt modelId="{B074303F-CC12-407C-810C-B9A02738C02E}" type="parTrans" cxnId="{59F23977-D485-4887-A898-25BC3941213B}">
      <dgm:prSet/>
      <dgm:spPr/>
      <dgm:t>
        <a:bodyPr/>
        <a:lstStyle/>
        <a:p>
          <a:endParaRPr lang="en-US"/>
        </a:p>
      </dgm:t>
    </dgm:pt>
    <dgm:pt modelId="{7F507AE0-E1FD-4612-AA90-AA01A9A114A2}" type="sibTrans" cxnId="{59F23977-D485-4887-A898-25BC3941213B}">
      <dgm:prSet/>
      <dgm:spPr/>
      <dgm:t>
        <a:bodyPr/>
        <a:lstStyle/>
        <a:p>
          <a:endParaRPr lang="en-US"/>
        </a:p>
      </dgm:t>
    </dgm:pt>
    <dgm:pt modelId="{45ACF6BA-0C23-4DD5-8B3B-00BCD948321F}">
      <dgm:prSet phldrT="[Text]" custT="1"/>
      <dgm:spPr/>
      <dgm:t>
        <a:bodyPr/>
        <a:lstStyle/>
        <a:p>
          <a:r>
            <a:rPr lang="en-US" sz="2800" dirty="0" err="1" smtClean="0"/>
            <a:t>pengobatan</a:t>
          </a:r>
          <a:endParaRPr lang="en-US" sz="2800" dirty="0"/>
        </a:p>
      </dgm:t>
    </dgm:pt>
    <dgm:pt modelId="{37278ED7-DFD0-49E6-9C82-C7E7C3E23034}" type="parTrans" cxnId="{C15A4E94-71F1-4CC5-AE42-A2545432AD46}">
      <dgm:prSet/>
      <dgm:spPr/>
      <dgm:t>
        <a:bodyPr/>
        <a:lstStyle/>
        <a:p>
          <a:endParaRPr lang="en-US"/>
        </a:p>
      </dgm:t>
    </dgm:pt>
    <dgm:pt modelId="{8DEC099C-3F5F-454C-B955-83EC7421BEDA}" type="sibTrans" cxnId="{C15A4E94-71F1-4CC5-AE42-A2545432AD46}">
      <dgm:prSet/>
      <dgm:spPr/>
      <dgm:t>
        <a:bodyPr/>
        <a:lstStyle/>
        <a:p>
          <a:endParaRPr lang="en-US"/>
        </a:p>
      </dgm:t>
    </dgm:pt>
    <dgm:pt modelId="{A2A16851-99B9-4121-BB04-A1FFBD496912}">
      <dgm:prSet phldrT="[Text]"/>
      <dgm:spPr/>
      <dgm:t>
        <a:bodyPr/>
        <a:lstStyle/>
        <a:p>
          <a:r>
            <a:rPr lang="en-US" dirty="0" err="1" smtClean="0"/>
            <a:t>Tx</a:t>
          </a:r>
          <a:r>
            <a:rPr lang="en-US" dirty="0" smtClean="0"/>
            <a:t> </a:t>
          </a:r>
          <a:r>
            <a:rPr lang="en-US" dirty="0" err="1" smtClean="0"/>
            <a:t>defisiensi</a:t>
          </a:r>
          <a:endParaRPr lang="en-US" dirty="0"/>
        </a:p>
      </dgm:t>
    </dgm:pt>
    <dgm:pt modelId="{417ADADA-EEA2-47B6-836A-B15E5EF52CDE}" type="parTrans" cxnId="{A5D04EA0-AD43-4491-B7D7-74BE80B26714}">
      <dgm:prSet/>
      <dgm:spPr/>
      <dgm:t>
        <a:bodyPr/>
        <a:lstStyle/>
        <a:p>
          <a:endParaRPr lang="en-US"/>
        </a:p>
      </dgm:t>
    </dgm:pt>
    <dgm:pt modelId="{64C4F1D2-5FA6-4D8D-9F09-6FEE713B18D0}" type="sibTrans" cxnId="{A5D04EA0-AD43-4491-B7D7-74BE80B26714}">
      <dgm:prSet/>
      <dgm:spPr/>
      <dgm:t>
        <a:bodyPr/>
        <a:lstStyle/>
        <a:p>
          <a:endParaRPr lang="en-US"/>
        </a:p>
      </dgm:t>
    </dgm:pt>
    <dgm:pt modelId="{10511784-C78E-40B3-B89B-4841223748EE}">
      <dgm:prSet phldrT="[Text]"/>
      <dgm:spPr/>
      <dgm:t>
        <a:bodyPr/>
        <a:lstStyle/>
        <a:p>
          <a:r>
            <a:rPr lang="en-US" dirty="0" err="1" smtClean="0"/>
            <a:t>Tx</a:t>
          </a:r>
          <a:r>
            <a:rPr lang="en-US" dirty="0" smtClean="0"/>
            <a:t> </a:t>
          </a:r>
          <a:r>
            <a:rPr lang="en-US" dirty="0" err="1" smtClean="0"/>
            <a:t>suportif</a:t>
          </a:r>
          <a:r>
            <a:rPr lang="en-US" dirty="0" smtClean="0"/>
            <a:t> pd </a:t>
          </a:r>
          <a:r>
            <a:rPr lang="en-US" dirty="0" err="1" smtClean="0"/>
            <a:t>kead</a:t>
          </a:r>
          <a:r>
            <a:rPr lang="en-US" dirty="0" smtClean="0"/>
            <a:t>. </a:t>
          </a:r>
          <a:r>
            <a:rPr lang="en-US" dirty="0" err="1" smtClean="0"/>
            <a:t>Patologik</a:t>
          </a:r>
          <a:r>
            <a:rPr lang="en-US" dirty="0" smtClean="0"/>
            <a:t> </a:t>
          </a:r>
          <a:endParaRPr lang="en-US" dirty="0"/>
        </a:p>
      </dgm:t>
    </dgm:pt>
    <dgm:pt modelId="{A8A68C3D-B24B-4B1C-B5B4-A3A60A1C0321}" type="parTrans" cxnId="{2BBDE0D9-0DC8-483C-870E-21611E339733}">
      <dgm:prSet/>
      <dgm:spPr/>
      <dgm:t>
        <a:bodyPr/>
        <a:lstStyle/>
        <a:p>
          <a:endParaRPr lang="en-US"/>
        </a:p>
      </dgm:t>
    </dgm:pt>
    <dgm:pt modelId="{8E68A7ED-683C-4027-84CF-E96A878AA16D}" type="sibTrans" cxnId="{2BBDE0D9-0DC8-483C-870E-21611E339733}">
      <dgm:prSet/>
      <dgm:spPr/>
      <dgm:t>
        <a:bodyPr/>
        <a:lstStyle/>
        <a:p>
          <a:endParaRPr lang="en-US"/>
        </a:p>
      </dgm:t>
    </dgm:pt>
    <dgm:pt modelId="{A3BCDAA2-1626-4ADF-B60A-D55D57C05F5A}">
      <dgm:prSet phldrT="[Text]"/>
      <dgm:spPr/>
      <dgm:t>
        <a:bodyPr/>
        <a:lstStyle/>
        <a:p>
          <a:r>
            <a:rPr lang="en-US" dirty="0" err="1" smtClean="0"/>
            <a:t>Suplementasi</a:t>
          </a:r>
          <a:r>
            <a:rPr lang="en-US" dirty="0" smtClean="0"/>
            <a:t>/</a:t>
          </a:r>
        </a:p>
        <a:p>
          <a:r>
            <a:rPr lang="en-US" dirty="0" err="1" smtClean="0"/>
            <a:t>profilaksis</a:t>
          </a:r>
          <a:endParaRPr lang="en-US" dirty="0"/>
        </a:p>
      </dgm:t>
    </dgm:pt>
    <dgm:pt modelId="{B27E9E13-D591-4E98-8833-ABDF047422A8}" type="parTrans" cxnId="{C397041B-CC41-4740-8DE8-79844B11F51F}">
      <dgm:prSet/>
      <dgm:spPr/>
      <dgm:t>
        <a:bodyPr/>
        <a:lstStyle/>
        <a:p>
          <a:endParaRPr lang="en-US"/>
        </a:p>
      </dgm:t>
    </dgm:pt>
    <dgm:pt modelId="{CEDC427D-47B3-4BFC-8B57-177F40B26995}" type="sibTrans" cxnId="{C397041B-CC41-4740-8DE8-79844B11F51F}">
      <dgm:prSet/>
      <dgm:spPr/>
      <dgm:t>
        <a:bodyPr/>
        <a:lstStyle/>
        <a:p>
          <a:endParaRPr lang="en-US"/>
        </a:p>
      </dgm:t>
    </dgm:pt>
    <dgm:pt modelId="{FBF54283-47B9-486F-A2E8-646E39B93C66}">
      <dgm:prSet phldrT="[Text]"/>
      <dgm:spPr/>
      <dgm:t>
        <a:bodyPr/>
        <a:lstStyle/>
        <a:p>
          <a:r>
            <a:rPr lang="en-US" dirty="0" smtClean="0"/>
            <a:t>U/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yg</a:t>
          </a:r>
          <a:r>
            <a:rPr lang="en-US" dirty="0" smtClean="0"/>
            <a:t> </a:t>
          </a:r>
          <a:r>
            <a:rPr lang="en-US" dirty="0" err="1" smtClean="0"/>
            <a:t>meningkat</a:t>
          </a:r>
          <a:r>
            <a:rPr lang="en-US" dirty="0" smtClean="0"/>
            <a:t> </a:t>
          </a:r>
          <a:r>
            <a:rPr lang="en-US" dirty="0" err="1" smtClean="0"/>
            <a:t>mis</a:t>
          </a:r>
          <a:r>
            <a:rPr lang="en-US" dirty="0" smtClean="0"/>
            <a:t>. </a:t>
          </a:r>
          <a:r>
            <a:rPr lang="en-US" dirty="0" err="1" smtClean="0"/>
            <a:t>Hamil</a:t>
          </a:r>
          <a:r>
            <a:rPr lang="en-US" dirty="0" smtClean="0"/>
            <a:t>, </a:t>
          </a:r>
          <a:r>
            <a:rPr lang="en-US" dirty="0" err="1" smtClean="0"/>
            <a:t>laktasi</a:t>
          </a:r>
          <a:r>
            <a:rPr lang="en-US" dirty="0" smtClean="0"/>
            <a:t>, </a:t>
          </a:r>
          <a:r>
            <a:rPr lang="en-US" dirty="0" err="1" smtClean="0"/>
            <a:t>pertumbuhan</a:t>
          </a:r>
          <a:r>
            <a:rPr lang="en-US" dirty="0" smtClean="0"/>
            <a:t>, </a:t>
          </a:r>
          <a:r>
            <a:rPr lang="en-US" dirty="0" err="1" smtClean="0"/>
            <a:t>kerja</a:t>
          </a:r>
          <a:r>
            <a:rPr lang="en-US" dirty="0" smtClean="0"/>
            <a:t> </a:t>
          </a:r>
          <a:r>
            <a:rPr lang="en-US" dirty="0" err="1" smtClean="0"/>
            <a:t>fisik</a:t>
          </a:r>
          <a:r>
            <a:rPr lang="en-US" dirty="0" smtClean="0"/>
            <a:t> </a:t>
          </a:r>
          <a:r>
            <a:rPr lang="en-US" dirty="0" err="1" smtClean="0"/>
            <a:t>yg</a:t>
          </a:r>
          <a:r>
            <a:rPr lang="en-US" dirty="0" smtClean="0"/>
            <a:t> </a:t>
          </a:r>
          <a:r>
            <a:rPr lang="en-US" dirty="0" err="1" smtClean="0"/>
            <a:t>berat</a:t>
          </a:r>
          <a:r>
            <a:rPr lang="en-US" dirty="0" smtClean="0"/>
            <a:t>, </a:t>
          </a:r>
          <a:r>
            <a:rPr lang="en-US" dirty="0" err="1" smtClean="0"/>
            <a:t>haid</a:t>
          </a:r>
          <a:endParaRPr lang="en-US" dirty="0"/>
        </a:p>
      </dgm:t>
    </dgm:pt>
    <dgm:pt modelId="{71EE84B1-EDA5-4CAE-9DA3-BD0455835EDD}" type="parTrans" cxnId="{E0C1B673-4627-426E-A328-1E40C80647EE}">
      <dgm:prSet/>
      <dgm:spPr/>
      <dgm:t>
        <a:bodyPr/>
        <a:lstStyle/>
        <a:p>
          <a:endParaRPr lang="en-US"/>
        </a:p>
      </dgm:t>
    </dgm:pt>
    <dgm:pt modelId="{A26C0886-1B5A-4568-A5FD-3FB955102034}" type="sibTrans" cxnId="{E0C1B673-4627-426E-A328-1E40C80647EE}">
      <dgm:prSet/>
      <dgm:spPr/>
      <dgm:t>
        <a:bodyPr/>
        <a:lstStyle/>
        <a:p>
          <a:endParaRPr lang="en-US"/>
        </a:p>
      </dgm:t>
    </dgm:pt>
    <dgm:pt modelId="{3949C5FB-AD5B-4756-8E88-9B35211C4478}" type="pres">
      <dgm:prSet presAssocID="{F542C169-D956-4080-8AFF-5B22BEC083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EBF407-95B5-4199-B246-8B7D2AC7D76B}" type="pres">
      <dgm:prSet presAssocID="{0D458B62-2339-4DC6-AD15-C566F9DBFD99}" presName="root1" presStyleCnt="0"/>
      <dgm:spPr/>
    </dgm:pt>
    <dgm:pt modelId="{35C10755-D8F8-4FB6-80AA-BDABEFAB73A4}" type="pres">
      <dgm:prSet presAssocID="{0D458B62-2339-4DC6-AD15-C566F9DBFD99}" presName="LevelOneTextNode" presStyleLbl="node0" presStyleIdx="0" presStyleCnt="1" custScaleX="54195" custScaleY="230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A844D-6345-4AA7-9B90-B48E768FF8D4}" type="pres">
      <dgm:prSet presAssocID="{0D458B62-2339-4DC6-AD15-C566F9DBFD99}" presName="level2hierChild" presStyleCnt="0"/>
      <dgm:spPr/>
    </dgm:pt>
    <dgm:pt modelId="{CFB195D4-ECEC-4768-A40A-B0B428363DFA}" type="pres">
      <dgm:prSet presAssocID="{37278ED7-DFD0-49E6-9C82-C7E7C3E2303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3CF1D06-B02C-4D26-A400-87103B129A04}" type="pres">
      <dgm:prSet presAssocID="{37278ED7-DFD0-49E6-9C82-C7E7C3E2303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281BF65-50F0-4DDA-B18D-E677E7B5CC6A}" type="pres">
      <dgm:prSet presAssocID="{45ACF6BA-0C23-4DD5-8B3B-00BCD948321F}" presName="root2" presStyleCnt="0"/>
      <dgm:spPr/>
    </dgm:pt>
    <dgm:pt modelId="{2A2F7A7F-464B-4565-8DE6-7D68AEC927AD}" type="pres">
      <dgm:prSet presAssocID="{45ACF6BA-0C23-4DD5-8B3B-00BCD948321F}" presName="LevelTwoTextNode" presStyleLbl="node2" presStyleIdx="0" presStyleCnt="2" custScaleX="96760" custScaleY="205687" custLinFactNeighborX="-617" custLinFactNeighborY="-6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600C1D-0E88-48DE-A951-D113DF34D2BB}" type="pres">
      <dgm:prSet presAssocID="{45ACF6BA-0C23-4DD5-8B3B-00BCD948321F}" presName="level3hierChild" presStyleCnt="0"/>
      <dgm:spPr/>
    </dgm:pt>
    <dgm:pt modelId="{F2E0B4FD-FBE4-4A02-9C76-54B812CF4954}" type="pres">
      <dgm:prSet presAssocID="{417ADADA-EEA2-47B6-836A-B15E5EF52CD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0EC90D76-9228-4751-89F2-8027AD2E0B5D}" type="pres">
      <dgm:prSet presAssocID="{417ADADA-EEA2-47B6-836A-B15E5EF52CD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069F32F-94DD-4497-A17D-EB01F7915306}" type="pres">
      <dgm:prSet presAssocID="{A2A16851-99B9-4121-BB04-A1FFBD496912}" presName="root2" presStyleCnt="0"/>
      <dgm:spPr/>
    </dgm:pt>
    <dgm:pt modelId="{BAA95000-FE5D-46AC-9148-4F18F148FB46}" type="pres">
      <dgm:prSet presAssocID="{A2A16851-99B9-4121-BB04-A1FFBD49691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11FE75-7781-4F16-8FA9-64FE3383F2D6}" type="pres">
      <dgm:prSet presAssocID="{A2A16851-99B9-4121-BB04-A1FFBD496912}" presName="level3hierChild" presStyleCnt="0"/>
      <dgm:spPr/>
    </dgm:pt>
    <dgm:pt modelId="{50D341F2-FE89-4073-8E32-C993580B52CC}" type="pres">
      <dgm:prSet presAssocID="{A8A68C3D-B24B-4B1C-B5B4-A3A60A1C032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90636BA-1DFE-43AB-8D03-8A30CDCCD678}" type="pres">
      <dgm:prSet presAssocID="{A8A68C3D-B24B-4B1C-B5B4-A3A60A1C032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19A069B-B4E4-401E-AEFC-DFA33EED2FA7}" type="pres">
      <dgm:prSet presAssocID="{10511784-C78E-40B3-B89B-4841223748EE}" presName="root2" presStyleCnt="0"/>
      <dgm:spPr/>
    </dgm:pt>
    <dgm:pt modelId="{EA2370E3-78F3-40BE-9BCE-C558278F5556}" type="pres">
      <dgm:prSet presAssocID="{10511784-C78E-40B3-B89B-4841223748E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8304C-A931-4069-8CC2-ACEBECD1D80E}" type="pres">
      <dgm:prSet presAssocID="{10511784-C78E-40B3-B89B-4841223748EE}" presName="level3hierChild" presStyleCnt="0"/>
      <dgm:spPr/>
    </dgm:pt>
    <dgm:pt modelId="{ADB35E96-5039-4449-962D-831E28E2769C}" type="pres">
      <dgm:prSet presAssocID="{B27E9E13-D591-4E98-8833-ABDF047422A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652A937-EB7F-4794-9803-2585F35BDBB7}" type="pres">
      <dgm:prSet presAssocID="{B27E9E13-D591-4E98-8833-ABDF047422A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E529948-3DEC-462C-BB78-3A4519EB0D14}" type="pres">
      <dgm:prSet presAssocID="{A3BCDAA2-1626-4ADF-B60A-D55D57C05F5A}" presName="root2" presStyleCnt="0"/>
      <dgm:spPr/>
    </dgm:pt>
    <dgm:pt modelId="{E23FDC78-5A77-4F3D-AA10-F8E41F86D446}" type="pres">
      <dgm:prSet presAssocID="{A3BCDAA2-1626-4ADF-B60A-D55D57C05F5A}" presName="LevelTwoTextNode" presStyleLbl="node2" presStyleIdx="1" presStyleCnt="2" custScaleX="101254" custScaleY="203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2D7F70-B198-4DA6-A7D5-4A9745E98888}" type="pres">
      <dgm:prSet presAssocID="{A3BCDAA2-1626-4ADF-B60A-D55D57C05F5A}" presName="level3hierChild" presStyleCnt="0"/>
      <dgm:spPr/>
    </dgm:pt>
    <dgm:pt modelId="{2DF0CA99-B02B-41F3-B9F3-1A2917E1B7DB}" type="pres">
      <dgm:prSet presAssocID="{71EE84B1-EDA5-4CAE-9DA3-BD0455835ED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0627F5AA-1353-4BF0-8E78-8BB3F8DC1DE6}" type="pres">
      <dgm:prSet presAssocID="{71EE84B1-EDA5-4CAE-9DA3-BD0455835ED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5D60F91C-0C2A-4278-884B-839DC48EE8CB}" type="pres">
      <dgm:prSet presAssocID="{FBF54283-47B9-486F-A2E8-646E39B93C66}" presName="root2" presStyleCnt="0"/>
      <dgm:spPr/>
    </dgm:pt>
    <dgm:pt modelId="{49733895-A62D-49B5-97CF-0C9F1FA9C221}" type="pres">
      <dgm:prSet presAssocID="{FBF54283-47B9-486F-A2E8-646E39B93C66}" presName="LevelTwoTextNode" presStyleLbl="node3" presStyleIdx="2" presStyleCnt="3" custScaleX="108702" custScaleY="2934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8CB06C-6C0D-4BB4-9EAA-D3321057968D}" type="pres">
      <dgm:prSet presAssocID="{FBF54283-47B9-486F-A2E8-646E39B93C66}" presName="level3hierChild" presStyleCnt="0"/>
      <dgm:spPr/>
    </dgm:pt>
  </dgm:ptLst>
  <dgm:cxnLst>
    <dgm:cxn modelId="{E0C1B673-4627-426E-A328-1E40C80647EE}" srcId="{A3BCDAA2-1626-4ADF-B60A-D55D57C05F5A}" destId="{FBF54283-47B9-486F-A2E8-646E39B93C66}" srcOrd="0" destOrd="0" parTransId="{71EE84B1-EDA5-4CAE-9DA3-BD0455835EDD}" sibTransId="{A26C0886-1B5A-4568-A5FD-3FB955102034}"/>
    <dgm:cxn modelId="{580475F4-BB9D-4CF4-8BC6-3DD6682533F3}" type="presOf" srcId="{FBF54283-47B9-486F-A2E8-646E39B93C66}" destId="{49733895-A62D-49B5-97CF-0C9F1FA9C221}" srcOrd="0" destOrd="0" presId="urn:microsoft.com/office/officeart/2005/8/layout/hierarchy2"/>
    <dgm:cxn modelId="{F14A427B-608D-4714-A859-0491BB41B88E}" type="presOf" srcId="{417ADADA-EEA2-47B6-836A-B15E5EF52CDE}" destId="{F2E0B4FD-FBE4-4A02-9C76-54B812CF4954}" srcOrd="0" destOrd="0" presId="urn:microsoft.com/office/officeart/2005/8/layout/hierarchy2"/>
    <dgm:cxn modelId="{29AB2AFB-CEF4-4DF3-80B9-43ED76A2404A}" type="presOf" srcId="{37278ED7-DFD0-49E6-9C82-C7E7C3E23034}" destId="{CFB195D4-ECEC-4768-A40A-B0B428363DFA}" srcOrd="0" destOrd="0" presId="urn:microsoft.com/office/officeart/2005/8/layout/hierarchy2"/>
    <dgm:cxn modelId="{A547228D-6652-4BF1-B193-75607BA07E26}" type="presOf" srcId="{71EE84B1-EDA5-4CAE-9DA3-BD0455835EDD}" destId="{0627F5AA-1353-4BF0-8E78-8BB3F8DC1DE6}" srcOrd="1" destOrd="0" presId="urn:microsoft.com/office/officeart/2005/8/layout/hierarchy2"/>
    <dgm:cxn modelId="{578B9D39-57F8-4638-9C5C-52D9B5E89A74}" type="presOf" srcId="{417ADADA-EEA2-47B6-836A-B15E5EF52CDE}" destId="{0EC90D76-9228-4751-89F2-8027AD2E0B5D}" srcOrd="1" destOrd="0" presId="urn:microsoft.com/office/officeart/2005/8/layout/hierarchy2"/>
    <dgm:cxn modelId="{A5D04EA0-AD43-4491-B7D7-74BE80B26714}" srcId="{45ACF6BA-0C23-4DD5-8B3B-00BCD948321F}" destId="{A2A16851-99B9-4121-BB04-A1FFBD496912}" srcOrd="0" destOrd="0" parTransId="{417ADADA-EEA2-47B6-836A-B15E5EF52CDE}" sibTransId="{64C4F1D2-5FA6-4D8D-9F09-6FEE713B18D0}"/>
    <dgm:cxn modelId="{C397041B-CC41-4740-8DE8-79844B11F51F}" srcId="{0D458B62-2339-4DC6-AD15-C566F9DBFD99}" destId="{A3BCDAA2-1626-4ADF-B60A-D55D57C05F5A}" srcOrd="1" destOrd="0" parTransId="{B27E9E13-D591-4E98-8833-ABDF047422A8}" sibTransId="{CEDC427D-47B3-4BFC-8B57-177F40B26995}"/>
    <dgm:cxn modelId="{FB98D94A-75E4-4010-BA6A-9735DF6803AA}" type="presOf" srcId="{A2A16851-99B9-4121-BB04-A1FFBD496912}" destId="{BAA95000-FE5D-46AC-9148-4F18F148FB46}" srcOrd="0" destOrd="0" presId="urn:microsoft.com/office/officeart/2005/8/layout/hierarchy2"/>
    <dgm:cxn modelId="{7EC382CB-9BEE-4216-92B5-D29CD84030E3}" type="presOf" srcId="{B27E9E13-D591-4E98-8833-ABDF047422A8}" destId="{ADB35E96-5039-4449-962D-831E28E2769C}" srcOrd="0" destOrd="0" presId="urn:microsoft.com/office/officeart/2005/8/layout/hierarchy2"/>
    <dgm:cxn modelId="{86C9F36F-2319-4D93-8191-0E1D9C49B1BB}" type="presOf" srcId="{A8A68C3D-B24B-4B1C-B5B4-A3A60A1C0321}" destId="{E90636BA-1DFE-43AB-8D03-8A30CDCCD678}" srcOrd="1" destOrd="0" presId="urn:microsoft.com/office/officeart/2005/8/layout/hierarchy2"/>
    <dgm:cxn modelId="{2FA355D9-AC8B-44EE-AD9D-DA56DD6A0CF4}" type="presOf" srcId="{A8A68C3D-B24B-4B1C-B5B4-A3A60A1C0321}" destId="{50D341F2-FE89-4073-8E32-C993580B52CC}" srcOrd="0" destOrd="0" presId="urn:microsoft.com/office/officeart/2005/8/layout/hierarchy2"/>
    <dgm:cxn modelId="{2BBDE0D9-0DC8-483C-870E-21611E339733}" srcId="{45ACF6BA-0C23-4DD5-8B3B-00BCD948321F}" destId="{10511784-C78E-40B3-B89B-4841223748EE}" srcOrd="1" destOrd="0" parTransId="{A8A68C3D-B24B-4B1C-B5B4-A3A60A1C0321}" sibTransId="{8E68A7ED-683C-4027-84CF-E96A878AA16D}"/>
    <dgm:cxn modelId="{76BC460E-33F2-4474-94DC-911F1F9F8B97}" type="presOf" srcId="{0D458B62-2339-4DC6-AD15-C566F9DBFD99}" destId="{35C10755-D8F8-4FB6-80AA-BDABEFAB73A4}" srcOrd="0" destOrd="0" presId="urn:microsoft.com/office/officeart/2005/8/layout/hierarchy2"/>
    <dgm:cxn modelId="{C15A4E94-71F1-4CC5-AE42-A2545432AD46}" srcId="{0D458B62-2339-4DC6-AD15-C566F9DBFD99}" destId="{45ACF6BA-0C23-4DD5-8B3B-00BCD948321F}" srcOrd="0" destOrd="0" parTransId="{37278ED7-DFD0-49E6-9C82-C7E7C3E23034}" sibTransId="{8DEC099C-3F5F-454C-B955-83EC7421BEDA}"/>
    <dgm:cxn modelId="{18EB6274-4797-450B-8C89-E96BCD057886}" type="presOf" srcId="{37278ED7-DFD0-49E6-9C82-C7E7C3E23034}" destId="{03CF1D06-B02C-4D26-A400-87103B129A04}" srcOrd="1" destOrd="0" presId="urn:microsoft.com/office/officeart/2005/8/layout/hierarchy2"/>
    <dgm:cxn modelId="{2C38AEB4-0FE8-4958-ACB5-010D83B48075}" type="presOf" srcId="{45ACF6BA-0C23-4DD5-8B3B-00BCD948321F}" destId="{2A2F7A7F-464B-4565-8DE6-7D68AEC927AD}" srcOrd="0" destOrd="0" presId="urn:microsoft.com/office/officeart/2005/8/layout/hierarchy2"/>
    <dgm:cxn modelId="{27B86028-DC35-46E0-926F-779F26DB8C58}" type="presOf" srcId="{B27E9E13-D591-4E98-8833-ABDF047422A8}" destId="{4652A937-EB7F-4794-9803-2585F35BDBB7}" srcOrd="1" destOrd="0" presId="urn:microsoft.com/office/officeart/2005/8/layout/hierarchy2"/>
    <dgm:cxn modelId="{59F23977-D485-4887-A898-25BC3941213B}" srcId="{F542C169-D956-4080-8AFF-5B22BEC0832E}" destId="{0D458B62-2339-4DC6-AD15-C566F9DBFD99}" srcOrd="0" destOrd="0" parTransId="{B074303F-CC12-407C-810C-B9A02738C02E}" sibTransId="{7F507AE0-E1FD-4612-AA90-AA01A9A114A2}"/>
    <dgm:cxn modelId="{0B403F06-0A62-46E0-82E6-F8EF67CEB67C}" type="presOf" srcId="{10511784-C78E-40B3-B89B-4841223748EE}" destId="{EA2370E3-78F3-40BE-9BCE-C558278F5556}" srcOrd="0" destOrd="0" presId="urn:microsoft.com/office/officeart/2005/8/layout/hierarchy2"/>
    <dgm:cxn modelId="{9D6B7701-FDEB-4927-8741-123E96EE5AB2}" type="presOf" srcId="{71EE84B1-EDA5-4CAE-9DA3-BD0455835EDD}" destId="{2DF0CA99-B02B-41F3-B9F3-1A2917E1B7DB}" srcOrd="0" destOrd="0" presId="urn:microsoft.com/office/officeart/2005/8/layout/hierarchy2"/>
    <dgm:cxn modelId="{5536F9EB-746C-4694-8435-53519F7E5E76}" type="presOf" srcId="{F542C169-D956-4080-8AFF-5B22BEC0832E}" destId="{3949C5FB-AD5B-4756-8E88-9B35211C4478}" srcOrd="0" destOrd="0" presId="urn:microsoft.com/office/officeart/2005/8/layout/hierarchy2"/>
    <dgm:cxn modelId="{F6B6D698-60F7-4BA4-A58B-31C2057AB07A}" type="presOf" srcId="{A3BCDAA2-1626-4ADF-B60A-D55D57C05F5A}" destId="{E23FDC78-5A77-4F3D-AA10-F8E41F86D446}" srcOrd="0" destOrd="0" presId="urn:microsoft.com/office/officeart/2005/8/layout/hierarchy2"/>
    <dgm:cxn modelId="{BCF63EA1-EC20-4A21-B909-9CCF276ED5D2}" type="presParOf" srcId="{3949C5FB-AD5B-4756-8E88-9B35211C4478}" destId="{A7EBF407-95B5-4199-B246-8B7D2AC7D76B}" srcOrd="0" destOrd="0" presId="urn:microsoft.com/office/officeart/2005/8/layout/hierarchy2"/>
    <dgm:cxn modelId="{49DE96E1-95EA-4C3D-A31D-C61FA8A2F97D}" type="presParOf" srcId="{A7EBF407-95B5-4199-B246-8B7D2AC7D76B}" destId="{35C10755-D8F8-4FB6-80AA-BDABEFAB73A4}" srcOrd="0" destOrd="0" presId="urn:microsoft.com/office/officeart/2005/8/layout/hierarchy2"/>
    <dgm:cxn modelId="{86644DCC-8D90-4163-9644-88ADA660AB56}" type="presParOf" srcId="{A7EBF407-95B5-4199-B246-8B7D2AC7D76B}" destId="{28CA844D-6345-4AA7-9B90-B48E768FF8D4}" srcOrd="1" destOrd="0" presId="urn:microsoft.com/office/officeart/2005/8/layout/hierarchy2"/>
    <dgm:cxn modelId="{E7F92F43-992B-4A99-934E-179A076EF5E1}" type="presParOf" srcId="{28CA844D-6345-4AA7-9B90-B48E768FF8D4}" destId="{CFB195D4-ECEC-4768-A40A-B0B428363DFA}" srcOrd="0" destOrd="0" presId="urn:microsoft.com/office/officeart/2005/8/layout/hierarchy2"/>
    <dgm:cxn modelId="{E7CE0D4B-802F-4F04-B21C-DFDDCF52859C}" type="presParOf" srcId="{CFB195D4-ECEC-4768-A40A-B0B428363DFA}" destId="{03CF1D06-B02C-4D26-A400-87103B129A04}" srcOrd="0" destOrd="0" presId="urn:microsoft.com/office/officeart/2005/8/layout/hierarchy2"/>
    <dgm:cxn modelId="{18F11EC5-5B48-4C6E-A711-B8705321E58D}" type="presParOf" srcId="{28CA844D-6345-4AA7-9B90-B48E768FF8D4}" destId="{5281BF65-50F0-4DDA-B18D-E677E7B5CC6A}" srcOrd="1" destOrd="0" presId="urn:microsoft.com/office/officeart/2005/8/layout/hierarchy2"/>
    <dgm:cxn modelId="{5C524F01-1A2A-4C53-B75A-88FFFD937603}" type="presParOf" srcId="{5281BF65-50F0-4DDA-B18D-E677E7B5CC6A}" destId="{2A2F7A7F-464B-4565-8DE6-7D68AEC927AD}" srcOrd="0" destOrd="0" presId="urn:microsoft.com/office/officeart/2005/8/layout/hierarchy2"/>
    <dgm:cxn modelId="{554612B5-52A4-4BA8-AC62-53CCE9BDEA9D}" type="presParOf" srcId="{5281BF65-50F0-4DDA-B18D-E677E7B5CC6A}" destId="{EE600C1D-0E88-48DE-A951-D113DF34D2BB}" srcOrd="1" destOrd="0" presId="urn:microsoft.com/office/officeart/2005/8/layout/hierarchy2"/>
    <dgm:cxn modelId="{B658CBBF-C366-44D4-B3B6-8DF1A8BC4120}" type="presParOf" srcId="{EE600C1D-0E88-48DE-A951-D113DF34D2BB}" destId="{F2E0B4FD-FBE4-4A02-9C76-54B812CF4954}" srcOrd="0" destOrd="0" presId="urn:microsoft.com/office/officeart/2005/8/layout/hierarchy2"/>
    <dgm:cxn modelId="{9527D2F9-9F8F-4130-954F-70ACF374F6F3}" type="presParOf" srcId="{F2E0B4FD-FBE4-4A02-9C76-54B812CF4954}" destId="{0EC90D76-9228-4751-89F2-8027AD2E0B5D}" srcOrd="0" destOrd="0" presId="urn:microsoft.com/office/officeart/2005/8/layout/hierarchy2"/>
    <dgm:cxn modelId="{10E291B4-53BF-42F8-9A50-DDEB627981B6}" type="presParOf" srcId="{EE600C1D-0E88-48DE-A951-D113DF34D2BB}" destId="{2069F32F-94DD-4497-A17D-EB01F7915306}" srcOrd="1" destOrd="0" presId="urn:microsoft.com/office/officeart/2005/8/layout/hierarchy2"/>
    <dgm:cxn modelId="{F6F2F1B0-273F-4523-BFCB-D6514DEDBD71}" type="presParOf" srcId="{2069F32F-94DD-4497-A17D-EB01F7915306}" destId="{BAA95000-FE5D-46AC-9148-4F18F148FB46}" srcOrd="0" destOrd="0" presId="urn:microsoft.com/office/officeart/2005/8/layout/hierarchy2"/>
    <dgm:cxn modelId="{0C723877-A033-4AEB-8B60-57AB6264C63A}" type="presParOf" srcId="{2069F32F-94DD-4497-A17D-EB01F7915306}" destId="{0411FE75-7781-4F16-8FA9-64FE3383F2D6}" srcOrd="1" destOrd="0" presId="urn:microsoft.com/office/officeart/2005/8/layout/hierarchy2"/>
    <dgm:cxn modelId="{273CD93D-2C38-4C44-9961-C01A83E99B9A}" type="presParOf" srcId="{EE600C1D-0E88-48DE-A951-D113DF34D2BB}" destId="{50D341F2-FE89-4073-8E32-C993580B52CC}" srcOrd="2" destOrd="0" presId="urn:microsoft.com/office/officeart/2005/8/layout/hierarchy2"/>
    <dgm:cxn modelId="{22ADD999-D439-4F18-AD1B-8F1EDABFC4AF}" type="presParOf" srcId="{50D341F2-FE89-4073-8E32-C993580B52CC}" destId="{E90636BA-1DFE-43AB-8D03-8A30CDCCD678}" srcOrd="0" destOrd="0" presId="urn:microsoft.com/office/officeart/2005/8/layout/hierarchy2"/>
    <dgm:cxn modelId="{16C3437C-811B-4C70-81D9-136347E6673D}" type="presParOf" srcId="{EE600C1D-0E88-48DE-A951-D113DF34D2BB}" destId="{419A069B-B4E4-401E-AEFC-DFA33EED2FA7}" srcOrd="3" destOrd="0" presId="urn:microsoft.com/office/officeart/2005/8/layout/hierarchy2"/>
    <dgm:cxn modelId="{E590075E-C812-4633-8060-35FEE8E618A9}" type="presParOf" srcId="{419A069B-B4E4-401E-AEFC-DFA33EED2FA7}" destId="{EA2370E3-78F3-40BE-9BCE-C558278F5556}" srcOrd="0" destOrd="0" presId="urn:microsoft.com/office/officeart/2005/8/layout/hierarchy2"/>
    <dgm:cxn modelId="{8FCC4718-6675-4BA3-AF45-5B14D441BE62}" type="presParOf" srcId="{419A069B-B4E4-401E-AEFC-DFA33EED2FA7}" destId="{D898304C-A931-4069-8CC2-ACEBECD1D80E}" srcOrd="1" destOrd="0" presId="urn:microsoft.com/office/officeart/2005/8/layout/hierarchy2"/>
    <dgm:cxn modelId="{2936F235-0C97-4904-9D73-BEFFF758E629}" type="presParOf" srcId="{28CA844D-6345-4AA7-9B90-B48E768FF8D4}" destId="{ADB35E96-5039-4449-962D-831E28E2769C}" srcOrd="2" destOrd="0" presId="urn:microsoft.com/office/officeart/2005/8/layout/hierarchy2"/>
    <dgm:cxn modelId="{18507F57-80D5-49E7-8F06-12AD9F4A3CB1}" type="presParOf" srcId="{ADB35E96-5039-4449-962D-831E28E2769C}" destId="{4652A937-EB7F-4794-9803-2585F35BDBB7}" srcOrd="0" destOrd="0" presId="urn:microsoft.com/office/officeart/2005/8/layout/hierarchy2"/>
    <dgm:cxn modelId="{73E7C4A5-A803-401E-BC3B-0454C889F252}" type="presParOf" srcId="{28CA844D-6345-4AA7-9B90-B48E768FF8D4}" destId="{1E529948-3DEC-462C-BB78-3A4519EB0D14}" srcOrd="3" destOrd="0" presId="urn:microsoft.com/office/officeart/2005/8/layout/hierarchy2"/>
    <dgm:cxn modelId="{B77FD44F-8F33-4378-A873-7B6A00ADEA29}" type="presParOf" srcId="{1E529948-3DEC-462C-BB78-3A4519EB0D14}" destId="{E23FDC78-5A77-4F3D-AA10-F8E41F86D446}" srcOrd="0" destOrd="0" presId="urn:microsoft.com/office/officeart/2005/8/layout/hierarchy2"/>
    <dgm:cxn modelId="{D1DB9A85-3006-4ABE-AC5C-F2FA827F1984}" type="presParOf" srcId="{1E529948-3DEC-462C-BB78-3A4519EB0D14}" destId="{D72D7F70-B198-4DA6-A7D5-4A9745E98888}" srcOrd="1" destOrd="0" presId="urn:microsoft.com/office/officeart/2005/8/layout/hierarchy2"/>
    <dgm:cxn modelId="{298C895A-DCEB-47B1-B617-158C83EF7AA6}" type="presParOf" srcId="{D72D7F70-B198-4DA6-A7D5-4A9745E98888}" destId="{2DF0CA99-B02B-41F3-B9F3-1A2917E1B7DB}" srcOrd="0" destOrd="0" presId="urn:microsoft.com/office/officeart/2005/8/layout/hierarchy2"/>
    <dgm:cxn modelId="{DA8CDDD3-B48A-4C97-98AF-1340F268C943}" type="presParOf" srcId="{2DF0CA99-B02B-41F3-B9F3-1A2917E1B7DB}" destId="{0627F5AA-1353-4BF0-8E78-8BB3F8DC1DE6}" srcOrd="0" destOrd="0" presId="urn:microsoft.com/office/officeart/2005/8/layout/hierarchy2"/>
    <dgm:cxn modelId="{01392077-3490-47EE-9ED1-EEE901109B1C}" type="presParOf" srcId="{D72D7F70-B198-4DA6-A7D5-4A9745E98888}" destId="{5D60F91C-0C2A-4278-884B-839DC48EE8CB}" srcOrd="1" destOrd="0" presId="urn:microsoft.com/office/officeart/2005/8/layout/hierarchy2"/>
    <dgm:cxn modelId="{45D74891-5939-44C8-B86B-7EE4D14883A1}" type="presParOf" srcId="{5D60F91C-0C2A-4278-884B-839DC48EE8CB}" destId="{49733895-A62D-49B5-97CF-0C9F1FA9C221}" srcOrd="0" destOrd="0" presId="urn:microsoft.com/office/officeart/2005/8/layout/hierarchy2"/>
    <dgm:cxn modelId="{8AFFBD3E-C8AB-42F1-B4D7-3F9CC51876E9}" type="presParOf" srcId="{5D60F91C-0C2A-4278-884B-839DC48EE8CB}" destId="{5E8CB06C-6C0D-4BB4-9EAA-D3321057968D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4FD53-19DB-4E1A-BEE2-B10A822A8A1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C153D0A-F069-4580-BDAB-263BD48A04E2}">
      <dgm:prSet phldrT="[Text]"/>
      <dgm:spPr/>
      <dgm:t>
        <a:bodyPr/>
        <a:lstStyle/>
        <a:p>
          <a:r>
            <a:rPr lang="en-US" dirty="0" err="1" smtClean="0"/>
            <a:t>Larut</a:t>
          </a:r>
          <a:r>
            <a:rPr lang="en-US" dirty="0" smtClean="0"/>
            <a:t> </a:t>
          </a:r>
          <a:r>
            <a:rPr lang="en-US" dirty="0" err="1" smtClean="0"/>
            <a:t>Lemak</a:t>
          </a:r>
          <a:endParaRPr lang="en-US" dirty="0"/>
        </a:p>
      </dgm:t>
    </dgm:pt>
    <dgm:pt modelId="{8B77FFFF-4F53-4261-B81F-B7E6AA6B7EB5}" type="parTrans" cxnId="{C938B195-8384-4884-9DD1-A0E3D345AE34}">
      <dgm:prSet/>
      <dgm:spPr/>
      <dgm:t>
        <a:bodyPr/>
        <a:lstStyle/>
        <a:p>
          <a:endParaRPr lang="en-US"/>
        </a:p>
      </dgm:t>
    </dgm:pt>
    <dgm:pt modelId="{4A9DB762-AFD2-438F-B8BA-59931DB6BF92}" type="sibTrans" cxnId="{C938B195-8384-4884-9DD1-A0E3D345AE34}">
      <dgm:prSet/>
      <dgm:spPr/>
      <dgm:t>
        <a:bodyPr/>
        <a:lstStyle/>
        <a:p>
          <a:endParaRPr lang="en-US"/>
        </a:p>
      </dgm:t>
    </dgm:pt>
    <dgm:pt modelId="{E68EF044-2FE3-4080-9FAA-70BCA40C7AD5}">
      <dgm:prSet phldrT="[Text]"/>
      <dgm:spPr/>
      <dgm:t>
        <a:bodyPr/>
        <a:lstStyle/>
        <a:p>
          <a:r>
            <a:rPr lang="en-US" dirty="0" smtClean="0"/>
            <a:t>Vitamin A, D, E, K</a:t>
          </a:r>
          <a:endParaRPr lang="en-US" dirty="0"/>
        </a:p>
      </dgm:t>
    </dgm:pt>
    <dgm:pt modelId="{A3671202-F1A7-46C0-B032-6A294D155252}" type="parTrans" cxnId="{D4653C7A-9B92-4E8B-811D-FAE6C255C0DF}">
      <dgm:prSet/>
      <dgm:spPr/>
      <dgm:t>
        <a:bodyPr/>
        <a:lstStyle/>
        <a:p>
          <a:endParaRPr lang="en-US"/>
        </a:p>
      </dgm:t>
    </dgm:pt>
    <dgm:pt modelId="{FE07CCDC-BDE8-482E-89F4-D96FE530BE14}" type="sibTrans" cxnId="{D4653C7A-9B92-4E8B-811D-FAE6C255C0DF}">
      <dgm:prSet/>
      <dgm:spPr/>
      <dgm:t>
        <a:bodyPr/>
        <a:lstStyle/>
        <a:p>
          <a:endParaRPr lang="en-US"/>
        </a:p>
      </dgm:t>
    </dgm:pt>
    <dgm:pt modelId="{36FA641C-EE4E-4110-98F2-8620ADBD4C3B}">
      <dgm:prSet phldrT="[Text]"/>
      <dgm:spPr/>
      <dgm:t>
        <a:bodyPr/>
        <a:lstStyle/>
        <a:p>
          <a:r>
            <a:rPr lang="en-US" dirty="0" err="1" smtClean="0"/>
            <a:t>Larut</a:t>
          </a:r>
          <a:r>
            <a:rPr lang="en-US" dirty="0" smtClean="0"/>
            <a:t> Air</a:t>
          </a:r>
          <a:endParaRPr lang="en-US" dirty="0"/>
        </a:p>
      </dgm:t>
    </dgm:pt>
    <dgm:pt modelId="{89CF7734-37A8-48DF-A723-234DA27DC11E}" type="parTrans" cxnId="{A53AA231-1BE6-4610-AE76-4172DF2123F2}">
      <dgm:prSet/>
      <dgm:spPr/>
      <dgm:t>
        <a:bodyPr/>
        <a:lstStyle/>
        <a:p>
          <a:endParaRPr lang="en-US"/>
        </a:p>
      </dgm:t>
    </dgm:pt>
    <dgm:pt modelId="{E0476DA5-40D4-4A37-BB0C-A9999AC160C6}" type="sibTrans" cxnId="{A53AA231-1BE6-4610-AE76-4172DF2123F2}">
      <dgm:prSet/>
      <dgm:spPr/>
      <dgm:t>
        <a:bodyPr/>
        <a:lstStyle/>
        <a:p>
          <a:endParaRPr lang="en-US"/>
        </a:p>
      </dgm:t>
    </dgm:pt>
    <dgm:pt modelId="{3EF89838-2EF2-4CBA-ADCA-C049BB657D6B}">
      <dgm:prSet phldrT="[Text]"/>
      <dgm:spPr/>
      <dgm:t>
        <a:bodyPr/>
        <a:lstStyle/>
        <a:p>
          <a:r>
            <a:rPr lang="en-US" dirty="0" smtClean="0"/>
            <a:t>Vitamin B </a:t>
          </a:r>
          <a:r>
            <a:rPr lang="en-US" dirty="0" err="1" smtClean="0"/>
            <a:t>komplek</a:t>
          </a:r>
          <a:r>
            <a:rPr lang="en-US" dirty="0" smtClean="0"/>
            <a:t> , </a:t>
          </a:r>
          <a:r>
            <a:rPr lang="en-US" dirty="0" err="1" smtClean="0"/>
            <a:t>vit</a:t>
          </a:r>
          <a:r>
            <a:rPr lang="en-US" dirty="0" smtClean="0"/>
            <a:t> C </a:t>
          </a:r>
          <a:endParaRPr lang="en-US" dirty="0"/>
        </a:p>
      </dgm:t>
    </dgm:pt>
    <dgm:pt modelId="{76AFFB4C-C456-4426-BFC4-78DA667CCF2E}" type="parTrans" cxnId="{6F354DD8-E654-4090-B609-3FF8746A4815}">
      <dgm:prSet/>
      <dgm:spPr/>
      <dgm:t>
        <a:bodyPr/>
        <a:lstStyle/>
        <a:p>
          <a:endParaRPr lang="en-US"/>
        </a:p>
      </dgm:t>
    </dgm:pt>
    <dgm:pt modelId="{1EFA7431-B46A-4113-BA83-29DABE98A0C2}" type="sibTrans" cxnId="{6F354DD8-E654-4090-B609-3FF8746A4815}">
      <dgm:prSet/>
      <dgm:spPr/>
      <dgm:t>
        <a:bodyPr/>
        <a:lstStyle/>
        <a:p>
          <a:endParaRPr lang="en-US"/>
        </a:p>
      </dgm:t>
    </dgm:pt>
    <dgm:pt modelId="{F4D2EFDB-3A4A-4FCA-B484-3480664C8A8B}" type="pres">
      <dgm:prSet presAssocID="{6694FD53-19DB-4E1A-BEE2-B10A822A8A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B329BA-5D2B-488F-A4A6-E6E1A3ED24AA}" type="pres">
      <dgm:prSet presAssocID="{AC153D0A-F069-4580-BDAB-263BD48A04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06018-87F8-4679-A04B-53E25FCCCE9D}" type="pres">
      <dgm:prSet presAssocID="{AC153D0A-F069-4580-BDAB-263BD48A04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50E49-982F-4DAE-AF59-9B550146AA0F}" type="pres">
      <dgm:prSet presAssocID="{36FA641C-EE4E-4110-98F2-8620ADBD4C3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E5B02-FAA9-4E94-B3FA-0A9D3FB3A3E2}" type="pres">
      <dgm:prSet presAssocID="{36FA641C-EE4E-4110-98F2-8620ADBD4C3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4853A-B2A0-4B3A-A946-83DB18674DE5}" type="presOf" srcId="{36FA641C-EE4E-4110-98F2-8620ADBD4C3B}" destId="{71950E49-982F-4DAE-AF59-9B550146AA0F}" srcOrd="0" destOrd="0" presId="urn:microsoft.com/office/officeart/2005/8/layout/vList2"/>
    <dgm:cxn modelId="{6BEDF5BA-BB4B-4AB9-9BFC-F6E00A8341D0}" type="presOf" srcId="{6694FD53-19DB-4E1A-BEE2-B10A822A8A1E}" destId="{F4D2EFDB-3A4A-4FCA-B484-3480664C8A8B}" srcOrd="0" destOrd="0" presId="urn:microsoft.com/office/officeart/2005/8/layout/vList2"/>
    <dgm:cxn modelId="{C938B195-8384-4884-9DD1-A0E3D345AE34}" srcId="{6694FD53-19DB-4E1A-BEE2-B10A822A8A1E}" destId="{AC153D0A-F069-4580-BDAB-263BD48A04E2}" srcOrd="0" destOrd="0" parTransId="{8B77FFFF-4F53-4261-B81F-B7E6AA6B7EB5}" sibTransId="{4A9DB762-AFD2-438F-B8BA-59931DB6BF92}"/>
    <dgm:cxn modelId="{6F354DD8-E654-4090-B609-3FF8746A4815}" srcId="{36FA641C-EE4E-4110-98F2-8620ADBD4C3B}" destId="{3EF89838-2EF2-4CBA-ADCA-C049BB657D6B}" srcOrd="0" destOrd="0" parTransId="{76AFFB4C-C456-4426-BFC4-78DA667CCF2E}" sibTransId="{1EFA7431-B46A-4113-BA83-29DABE98A0C2}"/>
    <dgm:cxn modelId="{9EFFA738-4CC4-4DD9-B6EF-307A59038A1A}" type="presOf" srcId="{E68EF044-2FE3-4080-9FAA-70BCA40C7AD5}" destId="{22206018-87F8-4679-A04B-53E25FCCCE9D}" srcOrd="0" destOrd="0" presId="urn:microsoft.com/office/officeart/2005/8/layout/vList2"/>
    <dgm:cxn modelId="{D4653C7A-9B92-4E8B-811D-FAE6C255C0DF}" srcId="{AC153D0A-F069-4580-BDAB-263BD48A04E2}" destId="{E68EF044-2FE3-4080-9FAA-70BCA40C7AD5}" srcOrd="0" destOrd="0" parTransId="{A3671202-F1A7-46C0-B032-6A294D155252}" sibTransId="{FE07CCDC-BDE8-482E-89F4-D96FE530BE14}"/>
    <dgm:cxn modelId="{A53AA231-1BE6-4610-AE76-4172DF2123F2}" srcId="{6694FD53-19DB-4E1A-BEE2-B10A822A8A1E}" destId="{36FA641C-EE4E-4110-98F2-8620ADBD4C3B}" srcOrd="1" destOrd="0" parTransId="{89CF7734-37A8-48DF-A723-234DA27DC11E}" sibTransId="{E0476DA5-40D4-4A37-BB0C-A9999AC160C6}"/>
    <dgm:cxn modelId="{87AE7514-C831-47CA-894F-214391244F11}" type="presOf" srcId="{AC153D0A-F069-4580-BDAB-263BD48A04E2}" destId="{3CB329BA-5D2B-488F-A4A6-E6E1A3ED24AA}" srcOrd="0" destOrd="0" presId="urn:microsoft.com/office/officeart/2005/8/layout/vList2"/>
    <dgm:cxn modelId="{CFB7FD4C-1A9F-4124-BCFC-BB57724CBC9E}" type="presOf" srcId="{3EF89838-2EF2-4CBA-ADCA-C049BB657D6B}" destId="{601E5B02-FAA9-4E94-B3FA-0A9D3FB3A3E2}" srcOrd="0" destOrd="0" presId="urn:microsoft.com/office/officeart/2005/8/layout/vList2"/>
    <dgm:cxn modelId="{BE6D0767-1CD7-4647-B96E-85F5E31C7B86}" type="presParOf" srcId="{F4D2EFDB-3A4A-4FCA-B484-3480664C8A8B}" destId="{3CB329BA-5D2B-488F-A4A6-E6E1A3ED24AA}" srcOrd="0" destOrd="0" presId="urn:microsoft.com/office/officeart/2005/8/layout/vList2"/>
    <dgm:cxn modelId="{41C33552-D392-490E-99C3-FEF8975A567C}" type="presParOf" srcId="{F4D2EFDB-3A4A-4FCA-B484-3480664C8A8B}" destId="{22206018-87F8-4679-A04B-53E25FCCCE9D}" srcOrd="1" destOrd="0" presId="urn:microsoft.com/office/officeart/2005/8/layout/vList2"/>
    <dgm:cxn modelId="{2F88AECA-1A40-4C45-A7E8-2036F92F3074}" type="presParOf" srcId="{F4D2EFDB-3A4A-4FCA-B484-3480664C8A8B}" destId="{71950E49-982F-4DAE-AF59-9B550146AA0F}" srcOrd="2" destOrd="0" presId="urn:microsoft.com/office/officeart/2005/8/layout/vList2"/>
    <dgm:cxn modelId="{7C5191E5-F71A-4ED0-9854-35A921013431}" type="presParOf" srcId="{F4D2EFDB-3A4A-4FCA-B484-3480664C8A8B}" destId="{601E5B02-FAA9-4E94-B3FA-0A9D3FB3A3E2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977D0E-733D-484B-AF3D-6948724C3D3E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E8741D5-BF0D-4CE3-A29D-48F9AF44DDF7}">
      <dgm:prSet phldrT="[Text]"/>
      <dgm:spPr/>
      <dgm:t>
        <a:bodyPr/>
        <a:lstStyle/>
        <a:p>
          <a:r>
            <a:rPr lang="en-US" dirty="0" err="1" smtClean="0"/>
            <a:t>Vit</a:t>
          </a:r>
          <a:r>
            <a:rPr lang="en-US" dirty="0" smtClean="0"/>
            <a:t> </a:t>
          </a:r>
          <a:r>
            <a:rPr lang="en-US" dirty="0" err="1" smtClean="0"/>
            <a:t>larut</a:t>
          </a:r>
          <a:r>
            <a:rPr lang="en-US" dirty="0" smtClean="0"/>
            <a:t> </a:t>
          </a:r>
          <a:r>
            <a:rPr lang="en-US" dirty="0" err="1" smtClean="0"/>
            <a:t>lemak</a:t>
          </a:r>
          <a:endParaRPr lang="en-US" dirty="0"/>
        </a:p>
      </dgm:t>
    </dgm:pt>
    <dgm:pt modelId="{D67E4885-F72A-4632-9D50-796E4882F8C9}" type="parTrans" cxnId="{6658379B-021C-48FC-87B1-25B6FE7ED83E}">
      <dgm:prSet/>
      <dgm:spPr/>
      <dgm:t>
        <a:bodyPr/>
        <a:lstStyle/>
        <a:p>
          <a:endParaRPr lang="en-US"/>
        </a:p>
      </dgm:t>
    </dgm:pt>
    <dgm:pt modelId="{D1138781-1055-4A7E-BFDB-466788F16076}" type="sibTrans" cxnId="{6658379B-021C-48FC-87B1-25B6FE7ED83E}">
      <dgm:prSet/>
      <dgm:spPr/>
      <dgm:t>
        <a:bodyPr/>
        <a:lstStyle/>
        <a:p>
          <a:endParaRPr lang="en-US"/>
        </a:p>
      </dgm:t>
    </dgm:pt>
    <dgm:pt modelId="{301ECEFC-E239-458F-81F5-6275503A4A55}">
      <dgm:prSet phldrT="[Text]" custT="1"/>
      <dgm:spPr/>
      <dgm:t>
        <a:bodyPr/>
        <a:lstStyle/>
        <a:p>
          <a:r>
            <a:rPr lang="en-US" sz="2800" dirty="0" err="1" smtClean="0"/>
            <a:t>Dpt</a:t>
          </a:r>
          <a:r>
            <a:rPr lang="en-US" sz="2800" dirty="0" smtClean="0"/>
            <a:t> </a:t>
          </a:r>
          <a:r>
            <a:rPr lang="en-US" sz="2800" dirty="0" err="1" smtClean="0"/>
            <a:t>disimpan</a:t>
          </a:r>
          <a:r>
            <a:rPr lang="en-US" sz="2800" dirty="0" smtClean="0"/>
            <a:t> </a:t>
          </a:r>
          <a:r>
            <a:rPr lang="en-US" sz="2800" dirty="0" err="1" smtClean="0"/>
            <a:t>dlm</a:t>
          </a:r>
          <a:r>
            <a:rPr lang="en-US" sz="2800" dirty="0" smtClean="0"/>
            <a:t> </a:t>
          </a:r>
          <a:r>
            <a:rPr lang="en-US" sz="2800" dirty="0" err="1" smtClean="0"/>
            <a:t>juml</a:t>
          </a:r>
          <a:r>
            <a:rPr lang="en-US" sz="2800" dirty="0" smtClean="0"/>
            <a:t> </a:t>
          </a:r>
          <a:r>
            <a:rPr lang="en-US" sz="2800" dirty="0" err="1" smtClean="0"/>
            <a:t>banyak</a:t>
          </a:r>
          <a:r>
            <a:rPr lang="en-US" sz="2800" dirty="0" smtClean="0"/>
            <a:t>, u/ </a:t>
          </a:r>
          <a:r>
            <a:rPr lang="en-US" sz="2800" dirty="0" err="1" smtClean="0"/>
            <a:t>timbulnya</a:t>
          </a:r>
          <a:r>
            <a:rPr lang="en-US" sz="2800" dirty="0" smtClean="0"/>
            <a:t> </a:t>
          </a:r>
          <a:r>
            <a:rPr lang="en-US" sz="2800" dirty="0" err="1" smtClean="0"/>
            <a:t>defisiensi</a:t>
          </a:r>
          <a:r>
            <a:rPr lang="en-US" sz="2800" dirty="0" smtClean="0"/>
            <a:t> </a:t>
          </a:r>
          <a:r>
            <a:rPr lang="en-US" sz="2800" dirty="0" err="1" smtClean="0"/>
            <a:t>perlu</a:t>
          </a:r>
          <a:r>
            <a:rPr lang="en-US" sz="2800" dirty="0" smtClean="0"/>
            <a:t> </a:t>
          </a:r>
          <a:r>
            <a:rPr lang="en-US" sz="2800" dirty="0" err="1" smtClean="0"/>
            <a:t>waktu</a:t>
          </a:r>
          <a:r>
            <a:rPr lang="en-US" sz="2800" dirty="0" smtClean="0"/>
            <a:t> </a:t>
          </a:r>
          <a:r>
            <a:rPr lang="en-US" sz="2800" dirty="0" err="1" smtClean="0"/>
            <a:t>lebih</a:t>
          </a:r>
          <a:r>
            <a:rPr lang="en-US" sz="2800" dirty="0" smtClean="0"/>
            <a:t> lama</a:t>
          </a:r>
          <a:endParaRPr lang="en-US" sz="2800" dirty="0"/>
        </a:p>
      </dgm:t>
    </dgm:pt>
    <dgm:pt modelId="{62C9530F-8C86-4D50-82F4-19E701268DD8}" type="parTrans" cxnId="{9872BE7D-3425-44A0-B197-1EE2617DC3EF}">
      <dgm:prSet/>
      <dgm:spPr/>
      <dgm:t>
        <a:bodyPr/>
        <a:lstStyle/>
        <a:p>
          <a:endParaRPr lang="en-US"/>
        </a:p>
      </dgm:t>
    </dgm:pt>
    <dgm:pt modelId="{D8C55F46-50E4-4B73-A19D-0BD10DFC681C}" type="sibTrans" cxnId="{9872BE7D-3425-44A0-B197-1EE2617DC3EF}">
      <dgm:prSet/>
      <dgm:spPr/>
      <dgm:t>
        <a:bodyPr/>
        <a:lstStyle/>
        <a:p>
          <a:endParaRPr lang="en-US"/>
        </a:p>
      </dgm:t>
    </dgm:pt>
    <dgm:pt modelId="{E423985B-B96B-4A00-9A68-80D724DAA1C9}">
      <dgm:prSet phldrT="[Text]"/>
      <dgm:spPr/>
      <dgm:t>
        <a:bodyPr/>
        <a:lstStyle/>
        <a:p>
          <a:r>
            <a:rPr lang="en-US" dirty="0" err="1" smtClean="0"/>
            <a:t>Vit</a:t>
          </a:r>
          <a:r>
            <a:rPr lang="en-US" dirty="0" smtClean="0"/>
            <a:t> </a:t>
          </a:r>
          <a:r>
            <a:rPr lang="en-US" dirty="0" err="1" smtClean="0"/>
            <a:t>larut</a:t>
          </a:r>
          <a:r>
            <a:rPr lang="en-US" dirty="0" smtClean="0"/>
            <a:t> air</a:t>
          </a:r>
          <a:endParaRPr lang="en-US" dirty="0"/>
        </a:p>
      </dgm:t>
    </dgm:pt>
    <dgm:pt modelId="{790B329E-CF18-4C7E-847B-22F92BCEA1F5}" type="parTrans" cxnId="{63631CD7-BC4D-40C7-9734-08109068A0A7}">
      <dgm:prSet/>
      <dgm:spPr/>
      <dgm:t>
        <a:bodyPr/>
        <a:lstStyle/>
        <a:p>
          <a:endParaRPr lang="en-US"/>
        </a:p>
      </dgm:t>
    </dgm:pt>
    <dgm:pt modelId="{A982853F-9B33-400A-A332-A47105AA8BC1}" type="sibTrans" cxnId="{63631CD7-BC4D-40C7-9734-08109068A0A7}">
      <dgm:prSet/>
      <dgm:spPr/>
      <dgm:t>
        <a:bodyPr/>
        <a:lstStyle/>
        <a:p>
          <a:endParaRPr lang="en-US"/>
        </a:p>
      </dgm:t>
    </dgm:pt>
    <dgm:pt modelId="{DD68406F-59AE-45FF-91C6-D1EAC68F7DAF}">
      <dgm:prSet phldrT="[Text]"/>
      <dgm:spPr/>
      <dgm:t>
        <a:bodyPr/>
        <a:lstStyle/>
        <a:p>
          <a:r>
            <a:rPr lang="en-US" dirty="0" err="1" smtClean="0"/>
            <a:t>Disimpan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tbh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juml</a:t>
          </a:r>
          <a:r>
            <a:rPr lang="en-US" dirty="0" smtClean="0"/>
            <a:t> </a:t>
          </a:r>
          <a:r>
            <a:rPr lang="en-US" dirty="0" err="1" smtClean="0"/>
            <a:t>terbatas</a:t>
          </a:r>
          <a:r>
            <a:rPr lang="en-US" dirty="0" smtClean="0"/>
            <a:t> </a:t>
          </a:r>
          <a:r>
            <a:rPr lang="en-US" dirty="0" err="1" smtClean="0"/>
            <a:t>sisanya</a:t>
          </a:r>
          <a:r>
            <a:rPr lang="en-US" dirty="0" smtClean="0"/>
            <a:t> </a:t>
          </a:r>
          <a:r>
            <a:rPr lang="en-US" dirty="0" err="1" smtClean="0"/>
            <a:t>dibuang</a:t>
          </a:r>
          <a:r>
            <a:rPr lang="en-US" dirty="0" smtClean="0"/>
            <a:t>, </a:t>
          </a:r>
          <a:r>
            <a:rPr lang="en-US" dirty="0" err="1" smtClean="0"/>
            <a:t>shg</a:t>
          </a:r>
          <a:r>
            <a:rPr lang="en-US" dirty="0" smtClean="0"/>
            <a:t> u/</a:t>
          </a:r>
          <a:r>
            <a:rPr lang="en-US" dirty="0" err="1" smtClean="0"/>
            <a:t>mempertahankan</a:t>
          </a:r>
          <a:r>
            <a:rPr lang="en-US" dirty="0" smtClean="0"/>
            <a:t> </a:t>
          </a:r>
          <a:r>
            <a:rPr lang="en-US" dirty="0" err="1" smtClean="0"/>
            <a:t>saturasi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r>
            <a:rPr lang="en-US" dirty="0" smtClean="0"/>
            <a:t>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sering</a:t>
          </a:r>
          <a:r>
            <a:rPr lang="en-US" dirty="0" smtClean="0"/>
            <a:t> </a:t>
          </a:r>
          <a:r>
            <a:rPr lang="en-US" dirty="0" err="1" smtClean="0"/>
            <a:t>dikonsumsi</a:t>
          </a:r>
          <a:endParaRPr lang="en-US" dirty="0"/>
        </a:p>
      </dgm:t>
    </dgm:pt>
    <dgm:pt modelId="{FFD1DF59-F6AF-465A-94B1-9EC0554610CB}" type="parTrans" cxnId="{D28FFCE9-38B3-4476-A3C0-C4ABD2BA1A64}">
      <dgm:prSet/>
      <dgm:spPr/>
      <dgm:t>
        <a:bodyPr/>
        <a:lstStyle/>
        <a:p>
          <a:endParaRPr lang="en-US"/>
        </a:p>
      </dgm:t>
    </dgm:pt>
    <dgm:pt modelId="{9D11A1F0-4808-4A17-BC5F-261BEEFD0258}" type="sibTrans" cxnId="{D28FFCE9-38B3-4476-A3C0-C4ABD2BA1A64}">
      <dgm:prSet/>
      <dgm:spPr/>
      <dgm:t>
        <a:bodyPr/>
        <a:lstStyle/>
        <a:p>
          <a:endParaRPr lang="en-US"/>
        </a:p>
      </dgm:t>
    </dgm:pt>
    <dgm:pt modelId="{DFC0C69F-6C9A-48B8-8957-D0DCBAF3D5DF}">
      <dgm:prSet phldrT="[Text]" custT="1"/>
      <dgm:spPr/>
      <dgm:t>
        <a:bodyPr/>
        <a:lstStyle/>
        <a:p>
          <a:r>
            <a:rPr lang="en-US" sz="2800" dirty="0" err="1" smtClean="0"/>
            <a:t>Kemungkinan</a:t>
          </a:r>
          <a:r>
            <a:rPr lang="en-US" sz="2800" dirty="0" smtClean="0"/>
            <a:t> </a:t>
          </a:r>
          <a:r>
            <a:rPr lang="en-US" sz="2800" dirty="0" err="1" smtClean="0"/>
            <a:t>toksisitas</a:t>
          </a:r>
          <a:r>
            <a:rPr lang="en-US" sz="2800" dirty="0" smtClean="0"/>
            <a:t> </a:t>
          </a:r>
          <a:r>
            <a:rPr lang="en-US" sz="2800" dirty="0" err="1" smtClean="0"/>
            <a:t>lebih</a:t>
          </a:r>
          <a:r>
            <a:rPr lang="en-US" sz="2800" dirty="0" smtClean="0"/>
            <a:t> </a:t>
          </a:r>
          <a:r>
            <a:rPr lang="en-US" sz="2800" dirty="0" err="1" smtClean="0"/>
            <a:t>besar</a:t>
          </a:r>
          <a:endParaRPr lang="en-US" sz="2800" dirty="0"/>
        </a:p>
      </dgm:t>
    </dgm:pt>
    <dgm:pt modelId="{89515855-8AD2-437F-AC1B-DDE0598413A0}" type="parTrans" cxnId="{037D5281-D664-484C-A253-F7E2525E94A3}">
      <dgm:prSet/>
      <dgm:spPr/>
      <dgm:t>
        <a:bodyPr/>
        <a:lstStyle/>
        <a:p>
          <a:endParaRPr lang="en-US"/>
        </a:p>
      </dgm:t>
    </dgm:pt>
    <dgm:pt modelId="{A63B5B66-78DA-4913-BD34-70AB00BA5511}" type="sibTrans" cxnId="{037D5281-D664-484C-A253-F7E2525E94A3}">
      <dgm:prSet/>
      <dgm:spPr/>
      <dgm:t>
        <a:bodyPr/>
        <a:lstStyle/>
        <a:p>
          <a:endParaRPr lang="en-US"/>
        </a:p>
      </dgm:t>
    </dgm:pt>
    <dgm:pt modelId="{B416E715-76F4-4EF9-BEB7-C85EF50B6004}" type="pres">
      <dgm:prSet presAssocID="{8E977D0E-733D-484B-AF3D-6948724C3D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2D4F56-8D6D-4BCA-A577-9FAD743166CD}" type="pres">
      <dgm:prSet presAssocID="{0E8741D5-BF0D-4CE3-A29D-48F9AF44DDF7}" presName="linNode" presStyleCnt="0"/>
      <dgm:spPr/>
    </dgm:pt>
    <dgm:pt modelId="{687A9355-F784-4915-BEB3-1BF757BFD08C}" type="pres">
      <dgm:prSet presAssocID="{0E8741D5-BF0D-4CE3-A29D-48F9AF44DDF7}" presName="parentShp" presStyleLbl="node1" presStyleIdx="0" presStyleCnt="2" custScaleX="57983" custScaleY="140374" custLinFactNeighborX="-18827" custLinFactNeighborY="2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830F4-FC66-4045-A9D7-F94C1E66A53D}" type="pres">
      <dgm:prSet presAssocID="{0E8741D5-BF0D-4CE3-A29D-48F9AF44DDF7}" presName="childShp" presStyleLbl="bgAccFollowNode1" presStyleIdx="0" presStyleCnt="2" custScaleX="128249" custScaleY="181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60D61-8EBE-4233-BEEB-093194D4E83A}" type="pres">
      <dgm:prSet presAssocID="{D1138781-1055-4A7E-BFDB-466788F16076}" presName="spacing" presStyleCnt="0"/>
      <dgm:spPr/>
    </dgm:pt>
    <dgm:pt modelId="{EA29ED7B-1DD3-475B-A098-A7F384A01332}" type="pres">
      <dgm:prSet presAssocID="{E423985B-B96B-4A00-9A68-80D724DAA1C9}" presName="linNode" presStyleCnt="0"/>
      <dgm:spPr/>
    </dgm:pt>
    <dgm:pt modelId="{DC0BBB7F-4E58-428E-9C57-340055F3A312}" type="pres">
      <dgm:prSet presAssocID="{E423985B-B96B-4A00-9A68-80D724DAA1C9}" presName="parentShp" presStyleLbl="node1" presStyleIdx="1" presStyleCnt="2" custScaleX="57398" custScaleY="129759" custLinFactNeighborX="-13889" custLinFactNeighborY="-2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78874-D690-4068-B630-721E4AC32C7C}" type="pres">
      <dgm:prSet presAssocID="{E423985B-B96B-4A00-9A68-80D724DAA1C9}" presName="childShp" presStyleLbl="bgAccFollowNode1" presStyleIdx="1" presStyleCnt="2" custScaleX="131654" custScaleY="163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FDCD2-3828-4064-A3FF-662E4A0B0F3E}" type="presOf" srcId="{DD68406F-59AE-45FF-91C6-D1EAC68F7DAF}" destId="{A4278874-D690-4068-B630-721E4AC32C7C}" srcOrd="0" destOrd="0" presId="urn:microsoft.com/office/officeart/2005/8/layout/vList6"/>
    <dgm:cxn modelId="{6658379B-021C-48FC-87B1-25B6FE7ED83E}" srcId="{8E977D0E-733D-484B-AF3D-6948724C3D3E}" destId="{0E8741D5-BF0D-4CE3-A29D-48F9AF44DDF7}" srcOrd="0" destOrd="0" parTransId="{D67E4885-F72A-4632-9D50-796E4882F8C9}" sibTransId="{D1138781-1055-4A7E-BFDB-466788F16076}"/>
    <dgm:cxn modelId="{9872BE7D-3425-44A0-B197-1EE2617DC3EF}" srcId="{0E8741D5-BF0D-4CE3-A29D-48F9AF44DDF7}" destId="{301ECEFC-E239-458F-81F5-6275503A4A55}" srcOrd="0" destOrd="0" parTransId="{62C9530F-8C86-4D50-82F4-19E701268DD8}" sibTransId="{D8C55F46-50E4-4B73-A19D-0BD10DFC681C}"/>
    <dgm:cxn modelId="{9D35B471-B571-43E0-A757-7F7E89076FB1}" type="presOf" srcId="{E423985B-B96B-4A00-9A68-80D724DAA1C9}" destId="{DC0BBB7F-4E58-428E-9C57-340055F3A312}" srcOrd="0" destOrd="0" presId="urn:microsoft.com/office/officeart/2005/8/layout/vList6"/>
    <dgm:cxn modelId="{1684F2D9-56B0-408A-BF3E-398794B8EF28}" type="presOf" srcId="{0E8741D5-BF0D-4CE3-A29D-48F9AF44DDF7}" destId="{687A9355-F784-4915-BEB3-1BF757BFD08C}" srcOrd="0" destOrd="0" presId="urn:microsoft.com/office/officeart/2005/8/layout/vList6"/>
    <dgm:cxn modelId="{D28FFCE9-38B3-4476-A3C0-C4ABD2BA1A64}" srcId="{E423985B-B96B-4A00-9A68-80D724DAA1C9}" destId="{DD68406F-59AE-45FF-91C6-D1EAC68F7DAF}" srcOrd="0" destOrd="0" parTransId="{FFD1DF59-F6AF-465A-94B1-9EC0554610CB}" sibTransId="{9D11A1F0-4808-4A17-BC5F-261BEEFD0258}"/>
    <dgm:cxn modelId="{069DB81B-682C-43A8-84BF-36D348E871F0}" type="presOf" srcId="{8E977D0E-733D-484B-AF3D-6948724C3D3E}" destId="{B416E715-76F4-4EF9-BEB7-C85EF50B6004}" srcOrd="0" destOrd="0" presId="urn:microsoft.com/office/officeart/2005/8/layout/vList6"/>
    <dgm:cxn modelId="{F23EC95F-85B9-4608-9F7B-80744F9B14E3}" type="presOf" srcId="{301ECEFC-E239-458F-81F5-6275503A4A55}" destId="{020830F4-FC66-4045-A9D7-F94C1E66A53D}" srcOrd="0" destOrd="0" presId="urn:microsoft.com/office/officeart/2005/8/layout/vList6"/>
    <dgm:cxn modelId="{037D5281-D664-484C-A253-F7E2525E94A3}" srcId="{0E8741D5-BF0D-4CE3-A29D-48F9AF44DDF7}" destId="{DFC0C69F-6C9A-48B8-8957-D0DCBAF3D5DF}" srcOrd="1" destOrd="0" parTransId="{89515855-8AD2-437F-AC1B-DDE0598413A0}" sibTransId="{A63B5B66-78DA-4913-BD34-70AB00BA5511}"/>
    <dgm:cxn modelId="{DD9EF9A1-10AD-4F94-8DD9-5DDAA8D2A761}" type="presOf" srcId="{DFC0C69F-6C9A-48B8-8957-D0DCBAF3D5DF}" destId="{020830F4-FC66-4045-A9D7-F94C1E66A53D}" srcOrd="0" destOrd="1" presId="urn:microsoft.com/office/officeart/2005/8/layout/vList6"/>
    <dgm:cxn modelId="{63631CD7-BC4D-40C7-9734-08109068A0A7}" srcId="{8E977D0E-733D-484B-AF3D-6948724C3D3E}" destId="{E423985B-B96B-4A00-9A68-80D724DAA1C9}" srcOrd="1" destOrd="0" parTransId="{790B329E-CF18-4C7E-847B-22F92BCEA1F5}" sibTransId="{A982853F-9B33-400A-A332-A47105AA8BC1}"/>
    <dgm:cxn modelId="{355D0AB1-543A-4C13-9E53-F9A5E38E9032}" type="presParOf" srcId="{B416E715-76F4-4EF9-BEB7-C85EF50B6004}" destId="{CB2D4F56-8D6D-4BCA-A577-9FAD743166CD}" srcOrd="0" destOrd="0" presId="urn:microsoft.com/office/officeart/2005/8/layout/vList6"/>
    <dgm:cxn modelId="{450D2C39-3A7A-4283-BAAB-59641B01C5B7}" type="presParOf" srcId="{CB2D4F56-8D6D-4BCA-A577-9FAD743166CD}" destId="{687A9355-F784-4915-BEB3-1BF757BFD08C}" srcOrd="0" destOrd="0" presId="urn:microsoft.com/office/officeart/2005/8/layout/vList6"/>
    <dgm:cxn modelId="{BE9F316A-CF19-4BDE-8A63-580982AF47D5}" type="presParOf" srcId="{CB2D4F56-8D6D-4BCA-A577-9FAD743166CD}" destId="{020830F4-FC66-4045-A9D7-F94C1E66A53D}" srcOrd="1" destOrd="0" presId="urn:microsoft.com/office/officeart/2005/8/layout/vList6"/>
    <dgm:cxn modelId="{2C9E8A3F-33EA-4361-B4A5-8D4EB15BCC8B}" type="presParOf" srcId="{B416E715-76F4-4EF9-BEB7-C85EF50B6004}" destId="{9A660D61-8EBE-4233-BEEB-093194D4E83A}" srcOrd="1" destOrd="0" presId="urn:microsoft.com/office/officeart/2005/8/layout/vList6"/>
    <dgm:cxn modelId="{40C82032-A0F6-4A09-91EB-FFFB58638108}" type="presParOf" srcId="{B416E715-76F4-4EF9-BEB7-C85EF50B6004}" destId="{EA29ED7B-1DD3-475B-A098-A7F384A01332}" srcOrd="2" destOrd="0" presId="urn:microsoft.com/office/officeart/2005/8/layout/vList6"/>
    <dgm:cxn modelId="{CF149F9E-2248-43B6-8875-292AA18260A2}" type="presParOf" srcId="{EA29ED7B-1DD3-475B-A098-A7F384A01332}" destId="{DC0BBB7F-4E58-428E-9C57-340055F3A312}" srcOrd="0" destOrd="0" presId="urn:microsoft.com/office/officeart/2005/8/layout/vList6"/>
    <dgm:cxn modelId="{B9DFD7B2-3FA2-461A-8E33-85D5CF9E4708}" type="presParOf" srcId="{EA29ED7B-1DD3-475B-A098-A7F384A01332}" destId="{A4278874-D690-4068-B630-721E4AC32C7C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048B6-313D-4FA0-9FF3-57655FF09243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A6805C7A-D685-4759-8349-869112C0B6CE}">
      <dgm:prSet phldrT="[Text]"/>
      <dgm:spPr/>
      <dgm:t>
        <a:bodyPr/>
        <a:lstStyle/>
        <a:p>
          <a:r>
            <a:rPr lang="en-US" dirty="0" smtClean="0"/>
            <a:t>B </a:t>
          </a:r>
          <a:r>
            <a:rPr lang="en-US" dirty="0" err="1" smtClean="0"/>
            <a:t>kompleks</a:t>
          </a:r>
          <a:r>
            <a:rPr lang="en-US" dirty="0" smtClean="0"/>
            <a:t> : </a:t>
          </a:r>
        </a:p>
        <a:p>
          <a:r>
            <a:rPr lang="en-US" dirty="0" smtClean="0"/>
            <a:t>B1-B2 –niasin-B6-asam </a:t>
          </a:r>
          <a:r>
            <a:rPr lang="en-US" dirty="0" err="1" smtClean="0"/>
            <a:t>pantotenat</a:t>
          </a:r>
          <a:r>
            <a:rPr lang="en-US" dirty="0" smtClean="0"/>
            <a:t>-biotin- </a:t>
          </a:r>
          <a:r>
            <a:rPr lang="en-US" dirty="0" err="1" smtClean="0"/>
            <a:t>kolin</a:t>
          </a:r>
          <a:r>
            <a:rPr lang="en-US" dirty="0" smtClean="0"/>
            <a:t>- </a:t>
          </a:r>
          <a:r>
            <a:rPr lang="en-US" dirty="0" err="1" smtClean="0"/>
            <a:t>inositol</a:t>
          </a:r>
          <a:r>
            <a:rPr lang="en-US" dirty="0" smtClean="0"/>
            <a:t>- as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aminobenzoat</a:t>
          </a:r>
          <a:r>
            <a:rPr lang="en-US" dirty="0" smtClean="0"/>
            <a:t> -</a:t>
          </a:r>
          <a:r>
            <a:rPr lang="en-US" dirty="0" err="1" smtClean="0"/>
            <a:t>asam</a:t>
          </a:r>
          <a:r>
            <a:rPr lang="en-US" dirty="0" smtClean="0"/>
            <a:t> </a:t>
          </a:r>
          <a:r>
            <a:rPr lang="en-US" dirty="0" err="1" smtClean="0"/>
            <a:t>folat</a:t>
          </a:r>
          <a:r>
            <a:rPr lang="en-US" dirty="0" smtClean="0"/>
            <a:t>- B12</a:t>
          </a:r>
          <a:endParaRPr lang="en-US" dirty="0"/>
        </a:p>
      </dgm:t>
    </dgm:pt>
    <dgm:pt modelId="{FA5C0DB6-5288-4BFC-B6AF-B02EC289BCD5}" type="parTrans" cxnId="{7B473859-1BAB-4F9C-99EA-48842963C6F4}">
      <dgm:prSet/>
      <dgm:spPr/>
      <dgm:t>
        <a:bodyPr/>
        <a:lstStyle/>
        <a:p>
          <a:endParaRPr lang="en-US"/>
        </a:p>
      </dgm:t>
    </dgm:pt>
    <dgm:pt modelId="{4E23595E-D1CE-4B1D-9B81-57634B6600B8}" type="sibTrans" cxnId="{7B473859-1BAB-4F9C-99EA-48842963C6F4}">
      <dgm:prSet/>
      <dgm:spPr/>
      <dgm:t>
        <a:bodyPr/>
        <a:lstStyle/>
        <a:p>
          <a:endParaRPr lang="en-US"/>
        </a:p>
      </dgm:t>
    </dgm:pt>
    <dgm:pt modelId="{06A213E5-D402-4CC1-BBCF-0F27FDD5B589}">
      <dgm:prSet phldrT="[Text]"/>
      <dgm:spPr/>
      <dgm:t>
        <a:bodyPr/>
        <a:lstStyle/>
        <a:p>
          <a:endParaRPr lang="en-US" dirty="0"/>
        </a:p>
      </dgm:t>
    </dgm:pt>
    <dgm:pt modelId="{9658AEB6-C221-4E33-81A6-7F6A9082B653}" type="parTrans" cxnId="{1591C48A-AB5C-4EC6-87E4-56EAAE27FD45}">
      <dgm:prSet/>
      <dgm:spPr/>
      <dgm:t>
        <a:bodyPr/>
        <a:lstStyle/>
        <a:p>
          <a:endParaRPr lang="en-US"/>
        </a:p>
      </dgm:t>
    </dgm:pt>
    <dgm:pt modelId="{180E8FC7-5708-42BA-BFA6-39EA680F0208}" type="sibTrans" cxnId="{1591C48A-AB5C-4EC6-87E4-56EAAE27FD45}">
      <dgm:prSet/>
      <dgm:spPr/>
      <dgm:t>
        <a:bodyPr/>
        <a:lstStyle/>
        <a:p>
          <a:endParaRPr lang="en-US"/>
        </a:p>
      </dgm:t>
    </dgm:pt>
    <dgm:pt modelId="{23F36736-85F3-4220-A02F-348971C40462}">
      <dgm:prSet phldrT="[Text]" custT="1"/>
      <dgm:spPr/>
      <dgm:t>
        <a:bodyPr/>
        <a:lstStyle/>
        <a:p>
          <a:r>
            <a:rPr lang="en-US" sz="3600" dirty="0" smtClean="0"/>
            <a:t>Vitamin C</a:t>
          </a:r>
        </a:p>
        <a:p>
          <a:endParaRPr lang="en-US" sz="2700" dirty="0"/>
        </a:p>
      </dgm:t>
    </dgm:pt>
    <dgm:pt modelId="{1B5B8CE4-4242-4A23-A161-1629EB4A73B9}" type="parTrans" cxnId="{6084CDF2-D100-401B-8EC1-C1066D9E3415}">
      <dgm:prSet/>
      <dgm:spPr/>
      <dgm:t>
        <a:bodyPr/>
        <a:lstStyle/>
        <a:p>
          <a:endParaRPr lang="en-US"/>
        </a:p>
      </dgm:t>
    </dgm:pt>
    <dgm:pt modelId="{E66F87F3-08BB-4E37-A278-006556613635}" type="sibTrans" cxnId="{6084CDF2-D100-401B-8EC1-C1066D9E3415}">
      <dgm:prSet/>
      <dgm:spPr/>
      <dgm:t>
        <a:bodyPr/>
        <a:lstStyle/>
        <a:p>
          <a:endParaRPr lang="en-US"/>
        </a:p>
      </dgm:t>
    </dgm:pt>
    <dgm:pt modelId="{1B6722BB-3F1F-4392-8F53-6B1CEF2A1F3C}">
      <dgm:prSet phldrT="[Text]" phldr="1"/>
      <dgm:spPr/>
      <dgm:t>
        <a:bodyPr/>
        <a:lstStyle/>
        <a:p>
          <a:endParaRPr lang="en-US"/>
        </a:p>
      </dgm:t>
    </dgm:pt>
    <dgm:pt modelId="{4BE9D02B-60F6-4BCC-A8B2-6642D51839AC}" type="parTrans" cxnId="{34F7EE5F-B0FB-41A2-AD7B-0B0161E5B9C6}">
      <dgm:prSet/>
      <dgm:spPr/>
      <dgm:t>
        <a:bodyPr/>
        <a:lstStyle/>
        <a:p>
          <a:endParaRPr lang="en-US"/>
        </a:p>
      </dgm:t>
    </dgm:pt>
    <dgm:pt modelId="{20A5BCBE-A40C-430D-A775-DE5B9838E1A5}" type="sibTrans" cxnId="{34F7EE5F-B0FB-41A2-AD7B-0B0161E5B9C6}">
      <dgm:prSet/>
      <dgm:spPr/>
      <dgm:t>
        <a:bodyPr/>
        <a:lstStyle/>
        <a:p>
          <a:endParaRPr lang="en-US"/>
        </a:p>
      </dgm:t>
    </dgm:pt>
    <dgm:pt modelId="{266CBAE6-FE5B-4A13-AEC6-872BBF6B03CA}" type="pres">
      <dgm:prSet presAssocID="{24F048B6-313D-4FA0-9FF3-57655FF09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6CB33-D9E2-4001-B1E3-3BFEFD3FFF04}" type="pres">
      <dgm:prSet presAssocID="{A6805C7A-D685-4759-8349-869112C0B6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F448E-759B-4198-A0F5-69120C0642EA}" type="pres">
      <dgm:prSet presAssocID="{A6805C7A-D685-4759-8349-869112C0B6C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D95CD-A99E-48AE-94B5-3F9294C03C79}" type="pres">
      <dgm:prSet presAssocID="{23F36736-85F3-4220-A02F-348971C40462}" presName="parentText" presStyleLbl="node1" presStyleIdx="1" presStyleCnt="2" custLinFactNeighborY="818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93579-75F5-4463-BDE5-D95CDA9FB5CD}" type="pres">
      <dgm:prSet presAssocID="{23F36736-85F3-4220-A02F-348971C4046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332B54-5DA3-4887-B5A5-7328438927D6}" type="presOf" srcId="{24F048B6-313D-4FA0-9FF3-57655FF09243}" destId="{266CBAE6-FE5B-4A13-AEC6-872BBF6B03CA}" srcOrd="0" destOrd="0" presId="urn:microsoft.com/office/officeart/2005/8/layout/vList2"/>
    <dgm:cxn modelId="{6ECDC9C2-A46C-4616-AA74-4F8B04DE380C}" type="presOf" srcId="{06A213E5-D402-4CC1-BBCF-0F27FDD5B589}" destId="{2EEF448E-759B-4198-A0F5-69120C0642EA}" srcOrd="0" destOrd="0" presId="urn:microsoft.com/office/officeart/2005/8/layout/vList2"/>
    <dgm:cxn modelId="{7B473859-1BAB-4F9C-99EA-48842963C6F4}" srcId="{24F048B6-313D-4FA0-9FF3-57655FF09243}" destId="{A6805C7A-D685-4759-8349-869112C0B6CE}" srcOrd="0" destOrd="0" parTransId="{FA5C0DB6-5288-4BFC-B6AF-B02EC289BCD5}" sibTransId="{4E23595E-D1CE-4B1D-9B81-57634B6600B8}"/>
    <dgm:cxn modelId="{4AE34891-BF4C-49F2-AF36-0B28A479F75B}" type="presOf" srcId="{1B6722BB-3F1F-4392-8F53-6B1CEF2A1F3C}" destId="{A5893579-75F5-4463-BDE5-D95CDA9FB5CD}" srcOrd="0" destOrd="0" presId="urn:microsoft.com/office/officeart/2005/8/layout/vList2"/>
    <dgm:cxn modelId="{F68EDAAF-C8B5-4283-8FC1-6B59CA50621D}" type="presOf" srcId="{23F36736-85F3-4220-A02F-348971C40462}" destId="{666D95CD-A99E-48AE-94B5-3F9294C03C79}" srcOrd="0" destOrd="0" presId="urn:microsoft.com/office/officeart/2005/8/layout/vList2"/>
    <dgm:cxn modelId="{6F483E89-57AC-4338-9EBA-888206135F7A}" type="presOf" srcId="{A6805C7A-D685-4759-8349-869112C0B6CE}" destId="{CBB6CB33-D9E2-4001-B1E3-3BFEFD3FFF04}" srcOrd="0" destOrd="0" presId="urn:microsoft.com/office/officeart/2005/8/layout/vList2"/>
    <dgm:cxn modelId="{6084CDF2-D100-401B-8EC1-C1066D9E3415}" srcId="{24F048B6-313D-4FA0-9FF3-57655FF09243}" destId="{23F36736-85F3-4220-A02F-348971C40462}" srcOrd="1" destOrd="0" parTransId="{1B5B8CE4-4242-4A23-A161-1629EB4A73B9}" sibTransId="{E66F87F3-08BB-4E37-A278-006556613635}"/>
    <dgm:cxn modelId="{34F7EE5F-B0FB-41A2-AD7B-0B0161E5B9C6}" srcId="{23F36736-85F3-4220-A02F-348971C40462}" destId="{1B6722BB-3F1F-4392-8F53-6B1CEF2A1F3C}" srcOrd="0" destOrd="0" parTransId="{4BE9D02B-60F6-4BCC-A8B2-6642D51839AC}" sibTransId="{20A5BCBE-A40C-430D-A775-DE5B9838E1A5}"/>
    <dgm:cxn modelId="{1591C48A-AB5C-4EC6-87E4-56EAAE27FD45}" srcId="{A6805C7A-D685-4759-8349-869112C0B6CE}" destId="{06A213E5-D402-4CC1-BBCF-0F27FDD5B589}" srcOrd="0" destOrd="0" parTransId="{9658AEB6-C221-4E33-81A6-7F6A9082B653}" sibTransId="{180E8FC7-5708-42BA-BFA6-39EA680F0208}"/>
    <dgm:cxn modelId="{72D74CAC-D2D9-4C76-A4E0-19E20E2F735C}" type="presParOf" srcId="{266CBAE6-FE5B-4A13-AEC6-872BBF6B03CA}" destId="{CBB6CB33-D9E2-4001-B1E3-3BFEFD3FFF04}" srcOrd="0" destOrd="0" presId="urn:microsoft.com/office/officeart/2005/8/layout/vList2"/>
    <dgm:cxn modelId="{D5183CB0-E19A-44C8-8F19-5431CEC4185D}" type="presParOf" srcId="{266CBAE6-FE5B-4A13-AEC6-872BBF6B03CA}" destId="{2EEF448E-759B-4198-A0F5-69120C0642EA}" srcOrd="1" destOrd="0" presId="urn:microsoft.com/office/officeart/2005/8/layout/vList2"/>
    <dgm:cxn modelId="{72183C36-6FE7-4335-937B-EA153D0F1FF6}" type="presParOf" srcId="{266CBAE6-FE5B-4A13-AEC6-872BBF6B03CA}" destId="{666D95CD-A99E-48AE-94B5-3F9294C03C79}" srcOrd="2" destOrd="0" presId="urn:microsoft.com/office/officeart/2005/8/layout/vList2"/>
    <dgm:cxn modelId="{A8B34B29-D237-481E-BBE8-DB58C4F7FA26}" type="presParOf" srcId="{266CBAE6-FE5B-4A13-AEC6-872BBF6B03CA}" destId="{A5893579-75F5-4463-BDE5-D95CDA9FB5CD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1BE7-33D2-465F-9B61-BD4C2FF8E73D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9027-BAB4-4E07-A346-AC968BB6B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47F8-34D7-408F-BB7C-FDCA2FCE9C39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A41D-A453-460E-941F-3399483AD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29C0-F9E5-4583-8EB8-844F34AA6D9D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36D3-94CE-4527-B4DC-94792EFD1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A900-F28C-42E7-853E-75A0BF5CA5B8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DDDB-5ECD-4D06-AFA5-6E4C98C85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2117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205288"/>
            <a:ext cx="8229600" cy="2119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00841-2E9B-4EFF-B467-489F2A0D0A2E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23C93-772F-4F3D-AF5D-11DF9F2F1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FA6C-3EFA-4CB2-B9B3-1555BECEDDB1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B13E-2486-4983-A991-B8B697279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04B0-AE84-4522-B72F-FA5491CB2F59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F429-99FA-4986-A3D9-A201EB303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3F4D-C33A-476E-AB3E-E0755410F2FF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DE6A-5A01-4208-95B1-81CC3D80E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BF93-35A7-48FF-A46D-A2B1004F96D2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8771-8C93-4E67-868B-5D63B1B63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FFA5-7093-400E-9E36-0C3FCD53A3A2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5883-2A9B-4336-9A24-38E33A22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A1CD-E030-4BFE-B1D1-F535C3014454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69909-EBCD-495E-BF8D-BAA5B61F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FB629-43C9-45BB-ACA7-2F7E6B3A61EE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1E027-AFAE-46C6-9FB1-B60F83486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ABA5-0912-4AE4-8D10-C47C161DE69B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F46-5495-4770-B40D-0BC3D1186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5DF7-E386-4241-BB55-7462F6F1B777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5B29A-8CB9-4AD9-8F06-4DEB8E013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D276DA8-5897-4267-80E3-A6E744538846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489FCE-0CDA-486C-BBDC-76E5CAA60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0" r:id="rId2"/>
    <p:sldLayoutId id="2147484032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33" r:id="rId9"/>
    <p:sldLayoutId id="2147484026" r:id="rId10"/>
    <p:sldLayoutId id="2147484027" r:id="rId11"/>
    <p:sldLayoutId id="2147484028" r:id="rId12"/>
    <p:sldLayoutId id="2147484029" r:id="rId13"/>
    <p:sldLayoutId id="214748403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VITAMIN, MINERAL  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US" smtClean="0"/>
              <a:t>dr Nurina H</a:t>
            </a:r>
          </a:p>
          <a:p>
            <a:pPr marR="0" algn="ctr" eaLnBrk="1" hangingPunct="1"/>
            <a:r>
              <a:rPr lang="en-US" smtClean="0"/>
              <a:t>Department of Pharmacology</a:t>
            </a:r>
          </a:p>
          <a:p>
            <a:pPr marR="0" algn="ctr" eaLnBrk="1" hangingPunct="1"/>
            <a:r>
              <a:rPr lang="en-US" smtClean="0"/>
              <a:t>Faculty of Medicine UNAIR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4400" smtClean="0"/>
              <a:t>Asam nikotinat/niasin/faktor PP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Sumber : hati, ragi, daging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Defisiensi : Pelagra – kel pd kulit, sal cerna, 			SSP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Efek samping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/>
              <a:t>	Rx anafilaktoid	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/>
              <a:t>	dx besar : kenaikan gula drh, asam 					urat, ggn fgs hati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Vitamin B6/Piridoksin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Ragi, biji-bijian (gandum, jagung dll), hati</a:t>
            </a:r>
          </a:p>
          <a:p>
            <a:pPr eaLnBrk="1" hangingPunct="1"/>
            <a:r>
              <a:rPr lang="en-US" smtClean="0"/>
              <a:t>Defisiensi : kelainan kulit &amp; mukosa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 kelainan SSP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  anemia</a:t>
            </a:r>
          </a:p>
          <a:p>
            <a:pPr eaLnBrk="1" hangingPunct="1"/>
            <a:r>
              <a:rPr lang="en-US" smtClean="0"/>
              <a:t>Indikasi : -pencegahan &amp; tx defisiensi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   -neuritis perifer o.k obat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INH, kontrasepsi oral (estrogen)</a:t>
            </a:r>
          </a:p>
          <a:p>
            <a:pPr eaLnBrk="1" hangingPunct="1"/>
            <a:r>
              <a:rPr lang="en-US" smtClean="0"/>
              <a:t>Efek samping : sindrom neuropati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Kolin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200" smtClean="0"/>
              <a:t>Prekursor asetilkolin</a:t>
            </a:r>
          </a:p>
          <a:p>
            <a:pPr eaLnBrk="1" hangingPunct="1"/>
            <a:r>
              <a:rPr lang="en-US" sz="3200" smtClean="0"/>
              <a:t>Menurunkan kadar lemak dlm hati</a:t>
            </a:r>
          </a:p>
          <a:p>
            <a:pPr eaLnBrk="1" hangingPunct="1"/>
            <a:r>
              <a:rPr lang="en-US" sz="3200" smtClean="0"/>
              <a:t>u/ pembentukan asam amino esensial</a:t>
            </a:r>
          </a:p>
          <a:p>
            <a:pPr eaLnBrk="1" hangingPunct="1"/>
            <a:r>
              <a:rPr lang="en-US" sz="3200" smtClean="0"/>
              <a:t>Penggunaan kolin terutama sbg zat lipotropik dlm pengobatan penyakit hati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Vitamin B12/sianokobalamin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Sumber: jeroan (hati, ginjal, jantung), kerang, kuning telur, susu kering bebas lemak, ikan, kepiting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Fungsi :metabolisme intrasel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Defisiensi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srg disebabkan ggn absorpsi – “anemia pernisiosa addison”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ggn hematopoesis (anemia megaloblastik)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ggn neurologi	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kerusakan sel epitel t.u epitel saluran cerna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Asam Folat</a:t>
            </a:r>
          </a:p>
        </p:txBody>
      </p:sp>
      <p:sp>
        <p:nvSpPr>
          <p:cNvPr id="18435" name="Content Placeholder 2" descr="Bouquet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Sumber : hampir setiap jenis makanan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Kadar tertinggi dalam hati, ragi, daun hijau yg segar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Defisiensi : hematopoesis megaloblastik, glositis, diare, penurunan berat badan</a:t>
            </a:r>
          </a:p>
          <a:p>
            <a:pPr eaLnBrk="1" hangingPunct="1"/>
            <a:r>
              <a:rPr lang="en-US" smtClean="0"/>
              <a:t>Indikasi : pencegahan &amp; pengobatan defisiensi</a:t>
            </a:r>
          </a:p>
          <a:p>
            <a:pPr eaLnBrk="1" hangingPunct="1"/>
            <a:r>
              <a:rPr lang="en-US" smtClean="0"/>
              <a:t>Pd ibu hamil kebutuhan meningkat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terdapat korelasi kuat antara defisiensi asam folat pada ibu dengan insiden kelainan neural tube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838200" y="2590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dg </a:t>
            </a:r>
            <a:r>
              <a:rPr lang="en-US" sz="2400" dirty="0" err="1"/>
              <a:t>pemasakan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Vitamin C/ asam askorbat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Sumber : sayur dan buah-buahan segar t.u jeruk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Fungsi 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/>
              <a:t>	kofaktor dalam reaksi metabolisme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/>
              <a:t>	antioksidan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/>
              <a:t>	sintesis kolagen, proteoglikan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Defisiensi 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/>
              <a:t>	skorbut atau scurvy – ggn penyembuhan luka, ggn pembentukan gigi, perdarahan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Vitamin C/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askorbat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Indikasi : pencegahan &amp; pengobatan defisiensi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Kebutuhan vit C meningkat pd peny infeksi, keganasan, pasca bedah, hamil dan laktasi</a:t>
            </a:r>
          </a:p>
          <a:p>
            <a:pPr eaLnBrk="1" hangingPunct="1">
              <a:defRPr/>
            </a:pPr>
            <a:r>
              <a:rPr lang="en-US" sz="2800" smtClean="0"/>
              <a:t>Efek samping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smtClean="0"/>
              <a:t>	dosis &gt; 1 g/hari – diare o.k iritasi mukosa usus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smtClean="0"/>
              <a:t>	- terbentuknya batu ginjal</a:t>
            </a:r>
          </a:p>
          <a:p>
            <a:pPr eaLnBrk="1" hangingPunct="1">
              <a:defRPr/>
            </a:pPr>
            <a:r>
              <a:rPr lang="en-US" sz="2800" smtClean="0"/>
              <a:t>Meningkatkan absorpsi besi – hati-hati pd px talasemia, anemia sideroblastik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 descr="Solid diamond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attFill prst="solidDmnd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en-US" sz="4000" smtClean="0"/>
              <a:t>Vitamin A (retinol; retinoid;karoten)</a:t>
            </a:r>
          </a:p>
        </p:txBody>
      </p:sp>
      <p:sp>
        <p:nvSpPr>
          <p:cNvPr id="21507" name="Content Placeholder 2" descr="Blue tissue paper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smtClean="0"/>
              <a:t>Sumber : mentega, telur, hati, daging, sayuran berwarna hijau atau kuning, wortel, pepaya, tomat</a:t>
            </a:r>
          </a:p>
          <a:p>
            <a:pPr eaLnBrk="1" hangingPunct="1"/>
            <a:r>
              <a:rPr lang="sv-SE" sz="2800" smtClean="0"/>
              <a:t>Fgs : regenerasi pigmen retina; pertumbuhan epitel, Tx kelainan kulit, meninggikan daya tahan mukosa thd infeksi, perkembangan tulang.</a:t>
            </a:r>
          </a:p>
          <a:p>
            <a:pPr eaLnBrk="1" hangingPunct="1"/>
            <a:r>
              <a:rPr lang="en-US" sz="2800" smtClean="0"/>
              <a:t>Defisiensi : buta senja, xeroftalmia, kebutaan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perubahan epitel → insiden infeksi saluran napas ↑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- kulit mjd kering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- ggn indra penciuman, perabaan, pendengaran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Bahaya toksisitas; teratogen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Indikasi : pencegahan &amp; pengobatan defisiensi vit 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Sediaan oral (tablet;kapsul); suntikan; topikal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kapsul Vitamin A 200.000 SI (merah) 2 kali/tahun u/ balita (Agustus &amp; Pebruari) dan ibu nifas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Kapsul Vitamin A 100.000 SI (biru) u/ bayi 1 kali pada Februari &amp; Agustus. 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Tx vitamin A dosis tinggi u/ bayi dan balita penderita xeropthalmia, campak, pneunomia, diare, gizi buruk dan infeksi lain dengan dosis sesuai umur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2531" name="Title 1" descr="Solid diamond"/>
          <p:cNvSpPr>
            <a:spLocks noGrp="1"/>
          </p:cNvSpPr>
          <p:nvPr>
            <p:ph type="title"/>
          </p:nvPr>
        </p:nvSpPr>
        <p:spPr>
          <a:pattFill prst="solidDmnd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en-US" sz="4000" smtClean="0"/>
              <a:t>Vitamin A (retinol; retinoid;karoten)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10%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en-US" smtClean="0"/>
              <a:t>Vitamin D (kalsiferol)</a:t>
            </a:r>
          </a:p>
        </p:txBody>
      </p:sp>
      <p:sp>
        <p:nvSpPr>
          <p:cNvPr id="23555" name="Rectangle 3" descr="Blue tissue paper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Sumber: </a:t>
            </a:r>
            <a:r>
              <a:rPr lang="sv-SE" sz="2800" smtClean="0"/>
              <a:t>Minyak ikan, susu, jaringan hewan, ragi, jamur dlm bentuk provitamin D, dg penyinaran uv mjd vitamin D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Homeostasis kalsium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smtClean="0"/>
              <a:t>Defis: penurunan kadar kalsium plasma </a:t>
            </a:r>
            <a:r>
              <a:rPr lang="sv-SE" sz="2800" smtClean="0">
                <a:sym typeface="Wingdings" pitchFamily="2" charset="2"/>
              </a:rPr>
              <a:t></a:t>
            </a:r>
            <a:r>
              <a:rPr lang="sv-SE" sz="2800" smtClean="0"/>
              <a:t> meningkatkan resorpsi tulang. Bayi/anak </a:t>
            </a:r>
            <a:r>
              <a:rPr lang="sv-SE" sz="2800" smtClean="0">
                <a:sym typeface="Wingdings" pitchFamily="2" charset="2"/>
              </a:rPr>
              <a:t></a:t>
            </a:r>
            <a:r>
              <a:rPr lang="sv-SE" sz="2800" smtClean="0"/>
              <a:t> gangguan pertumbuhan tulang  rakitis ; dewasa →osteomalasia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smtClean="0"/>
              <a:t> Indikasi : Tx rakitis.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smtClean="0"/>
              <a:t>Hipervitaminosis : keracunan, hiperkalsemia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v-SE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en-US" smtClean="0"/>
              <a:t>Vitamin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4000" smtClean="0"/>
              <a:t>Senyawa organik yg diperlukan tubuh dalam jumlah kecil untuk mempertahankan kesehatan dan seringkali bekerja sebagai kofaktor enzim metabolisme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Pink tissue paper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Vitamin E /tokoferol</a:t>
            </a:r>
          </a:p>
        </p:txBody>
      </p:sp>
      <p:sp>
        <p:nvSpPr>
          <p:cNvPr id="24579" name="Rectangle 3" descr="Parchment"/>
          <p:cNvSpPr>
            <a:spLocks noGrp="1"/>
          </p:cNvSpPr>
          <p:nvPr>
            <p:ph type="body"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smtClean="0"/>
              <a:t>Sumber : telur, susu, daging, buah2an, kacang2an, sayuran</a:t>
            </a:r>
          </a:p>
          <a:p>
            <a:pPr eaLnBrk="1" hangingPunct="1"/>
            <a:r>
              <a:rPr lang="en-US" sz="2800" smtClean="0"/>
              <a:t>Antioksidan</a:t>
            </a:r>
          </a:p>
          <a:p>
            <a:pPr eaLnBrk="1" hangingPunct="1"/>
            <a:r>
              <a:rPr lang="en-US" sz="2800" smtClean="0"/>
              <a:t>Defisiensi : anemia hemolitik, degenerasi retina, kelemahan otot, ggn neurologis</a:t>
            </a:r>
          </a:p>
          <a:p>
            <a:pPr eaLnBrk="1" hangingPunct="1"/>
            <a:r>
              <a:rPr lang="en-US" sz="2800" smtClean="0"/>
              <a:t>Hipervitaminosis : kelemahan otot, ggn reproduksi, ggn saluran cerna</a:t>
            </a:r>
          </a:p>
          <a:p>
            <a:pPr eaLnBrk="1" hangingPunct="1"/>
            <a:r>
              <a:rPr lang="en-US" sz="2800" smtClean="0"/>
              <a:t>Indikasi : defisiensi vit E misal pd bayi prematur, sindrom malabsorpsi, ggn absorpsi lemak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/>
            <a:r>
              <a:rPr lang="en-US" sz="4600" smtClean="0"/>
              <a:t>Vitamin K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800" smtClean="0"/>
              <a:t>sumber : kloroplas sayuran berwarna hijau &amp; buah2an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sintesis bakteri usus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Fungsi : me↑ biosintesis faktor pembekuan darah</a:t>
            </a:r>
          </a:p>
          <a:p>
            <a:pPr eaLnBrk="1" hangingPunct="1"/>
            <a:r>
              <a:rPr lang="en-US" sz="2800" smtClean="0"/>
              <a:t>Kebutuhan vit K biasanya sdh terpenuhi dr makanan &amp; hasil sintesis o/ bakteri usus </a:t>
            </a:r>
          </a:p>
          <a:p>
            <a:pPr eaLnBrk="1" hangingPunct="1"/>
            <a:r>
              <a:rPr lang="en-US" sz="2800" smtClean="0"/>
              <a:t>Defisiensi : waktu pembekuan darah memanjang; perdarahan spontan</a:t>
            </a:r>
          </a:p>
          <a:p>
            <a:pPr eaLnBrk="1" hangingPunct="1"/>
            <a:r>
              <a:rPr lang="en-US" sz="2800" smtClean="0"/>
              <a:t>Indikasi : mencegah/mengatasi perdarahan ok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defisiensi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66750"/>
          </a:xfr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pPr algn="ctr" eaLnBrk="1" hangingPunct="1"/>
            <a:r>
              <a:rPr lang="en-US" sz="4600" smtClean="0"/>
              <a:t>Mineral</a:t>
            </a:r>
          </a:p>
        </p:txBody>
      </p:sp>
      <p:sp>
        <p:nvSpPr>
          <p:cNvPr id="26627" name="Rectangle 3" descr="Small confetti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6400800" cy="4648200"/>
          </a:xfrm>
          <a:pattFill prst="smConfetti">
            <a:fgClr>
              <a:schemeClr val="accent1"/>
            </a:fgClr>
            <a:bgClr>
              <a:srgbClr val="FFFFFF"/>
            </a:bgClr>
          </a:pattFill>
        </p:spPr>
        <p:txBody>
          <a:bodyPr/>
          <a:lstStyle/>
          <a:p>
            <a:pPr eaLnBrk="1" hangingPunct="1"/>
            <a:r>
              <a:rPr lang="en-US" sz="3200" smtClean="0"/>
              <a:t>senyawa anorganik yang diperlukan tubuh untuk metabolisme serta u/ pembentukan tulang &amp; gigi</a:t>
            </a:r>
          </a:p>
          <a:p>
            <a:pPr eaLnBrk="1" hangingPunct="1"/>
            <a:r>
              <a:rPr lang="en-US" sz="3200" smtClean="0"/>
              <a:t>Dibagi 2 kelompok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	makromineral :diperlukan dlm juml &gt; 100 mg/hari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	mikromineral (</a:t>
            </a:r>
            <a:r>
              <a:rPr lang="en-US" sz="3200" i="1" smtClean="0"/>
              <a:t>trace element)</a:t>
            </a:r>
            <a:r>
              <a:rPr lang="en-US" sz="3200" smtClean="0"/>
              <a:t>: diperlukan dlm juml &lt; 100 mg/hari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smtClean="0"/>
          </a:p>
        </p:txBody>
      </p:sp>
      <p:pic>
        <p:nvPicPr>
          <p:cNvPr id="26628" name="Picture 42" descr="j019975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607175" y="1981200"/>
            <a:ext cx="2536825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 descr="Diagonal brick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pattFill prst="diagBrick">
            <a:fgClr>
              <a:schemeClr val="accent2"/>
            </a:fgClr>
            <a:bgClr>
              <a:schemeClr val="bg1"/>
            </a:bgClr>
          </a:pattFill>
        </p:spPr>
        <p:txBody>
          <a:bodyPr/>
          <a:lstStyle/>
          <a:p>
            <a:pPr algn="ctr" eaLnBrk="1" hangingPunct="1"/>
            <a:r>
              <a:rPr lang="en-US" sz="5400" b="1" smtClean="0"/>
              <a:t>mineral</a:t>
            </a:r>
          </a:p>
        </p:txBody>
      </p:sp>
      <p:sp>
        <p:nvSpPr>
          <p:cNvPr id="27651" name="Rectangle 5" descr="Dotted diamond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4038600" cy="4389438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000" smtClean="0"/>
              <a:t>Makromineral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Kalsium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Fosfor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Magnesium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Kalium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Natrium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Klorida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sulfur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000" smtClean="0"/>
          </a:p>
        </p:txBody>
      </p:sp>
      <p:sp>
        <p:nvSpPr>
          <p:cNvPr id="27652" name="Rectangle 6" descr="Dotted diamond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876800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Mikromineral (</a:t>
            </a:r>
            <a:r>
              <a:rPr lang="en-US" i="1" smtClean="0"/>
              <a:t>trace element)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-Kromium -Mangan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-Kobalt      -Molibden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-Tembaga	-Selenium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-Yodium 	-Seng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-Besi		-Fluor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Stationery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Kalsium</a:t>
            </a:r>
          </a:p>
        </p:txBody>
      </p:sp>
      <p:sp>
        <p:nvSpPr>
          <p:cNvPr id="28675" name="Rectangle 3" descr="Parchment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Sumber : produk olahan susu, kacang2an, sayuran</a:t>
            </a:r>
          </a:p>
          <a:p>
            <a:pPr eaLnBrk="1" hangingPunct="1"/>
            <a:r>
              <a:rPr lang="en-US" smtClean="0"/>
              <a:t>Absorpsi perlu vit D</a:t>
            </a:r>
          </a:p>
          <a:p>
            <a:pPr eaLnBrk="1" hangingPunct="1"/>
            <a:r>
              <a:rPr lang="en-US" smtClean="0"/>
              <a:t>Kebutuhan kalsium meningkat pd masa pertumbuhan, laktasi, wanita pascamenopause</a:t>
            </a:r>
          </a:p>
          <a:p>
            <a:pPr eaLnBrk="1" hangingPunct="1"/>
            <a:r>
              <a:rPr lang="en-US" smtClean="0"/>
              <a:t>Fungsi : pembentukan tulang, gigi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pengaturan fgs saraf, otot</a:t>
            </a:r>
          </a:p>
          <a:p>
            <a:pPr eaLnBrk="1" hangingPunct="1"/>
            <a:r>
              <a:rPr lang="en-US" smtClean="0"/>
              <a:t>Hipokalsemia : rasa cemas, iritabilitas, tetani, kejang otot, mudah perdarahan, kontraksi jantung lemah</a:t>
            </a:r>
          </a:p>
          <a:p>
            <a:pPr eaLnBrk="1" hangingPunct="1"/>
            <a:r>
              <a:rPr lang="en-US" smtClean="0"/>
              <a:t>Hiperkalsemia : otot kendor, nyeri sekitar daerah bertulang, batu ginjal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381000" y="704850"/>
            <a:ext cx="8229600" cy="59055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z="4600" smtClean="0"/>
              <a:t>Kalium</a:t>
            </a:r>
          </a:p>
        </p:txBody>
      </p:sp>
      <p:sp>
        <p:nvSpPr>
          <p:cNvPr id="29699" name="Rectangle 3" descr="5%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en-US" smtClean="0"/>
              <a:t>Sumber : buah2an, sayur2an </a:t>
            </a:r>
          </a:p>
          <a:p>
            <a:pPr eaLnBrk="1" hangingPunct="1"/>
            <a:r>
              <a:rPr lang="en-US" smtClean="0"/>
              <a:t>Fungsi : kation utama dlm cairan intrasel, fungsi saraf dan otot, u/ kerja enzim</a:t>
            </a:r>
          </a:p>
          <a:p>
            <a:pPr eaLnBrk="1" hangingPunct="1"/>
            <a:r>
              <a:rPr lang="en-US" smtClean="0"/>
              <a:t>Hipokalemia : pd kerusakan sel, muntah, diare, pemakaian diuretik kuat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tanda : mual/muntah, aritmia, kembung, otot paralisis </a:t>
            </a:r>
          </a:p>
          <a:p>
            <a:pPr eaLnBrk="1" hangingPunct="1"/>
            <a:r>
              <a:rPr lang="en-US" smtClean="0"/>
              <a:t>Hiperkalemia : pd insufisiensi ginjal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tanda : aritmia, mual, kejang perut, oliguria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Blue tissue paper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429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4600" smtClean="0"/>
              <a:t>Natrium</a:t>
            </a:r>
          </a:p>
        </p:txBody>
      </p:sp>
      <p:sp>
        <p:nvSpPr>
          <p:cNvPr id="30723" name="Rectangle 3" descr="Bouquet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Sumber : garam meja</a:t>
            </a:r>
          </a:p>
          <a:p>
            <a:pPr eaLnBrk="1" hangingPunct="1"/>
            <a:r>
              <a:rPr lang="en-US" smtClean="0"/>
              <a:t>Fgs : kation utama ekstrasel, mengatur volume plasma, fungsi saraf &amp; otot</a:t>
            </a:r>
          </a:p>
          <a:p>
            <a:pPr eaLnBrk="1" hangingPunct="1"/>
            <a:r>
              <a:rPr lang="en-US" smtClean="0"/>
              <a:t>Hiponatremia : ok muntah, diare, pembedahan, diuretik kuat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tanda : kejang, mual muntah </a:t>
            </a:r>
          </a:p>
          <a:p>
            <a:pPr eaLnBrk="1" hangingPunct="1"/>
            <a:r>
              <a:rPr lang="en-US" smtClean="0"/>
              <a:t>Hipernatremia : ok pemakaian ox misal kortison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tanda : kulit terasa panas, suhu tubuh ↑, tekanan darah ↑, lidah kering &amp; kasar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White marble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Magnesium</a:t>
            </a:r>
          </a:p>
        </p:txBody>
      </p:sp>
      <p:sp>
        <p:nvSpPr>
          <p:cNvPr id="31747" name="Rectangle 3" descr="Canvas"/>
          <p:cNvSpPr>
            <a:spLocks noGrp="1"/>
          </p:cNvSpPr>
          <p:nvPr>
            <p:ph type="body"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Sumber : sayuran hijau</a:t>
            </a:r>
          </a:p>
          <a:p>
            <a:pPr eaLnBrk="1" hangingPunct="1"/>
            <a:r>
              <a:rPr lang="en-US" smtClean="0"/>
              <a:t>Fungsi : unsur pembentuk tulang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kofaktor enzim</a:t>
            </a:r>
          </a:p>
          <a:p>
            <a:pPr eaLnBrk="1" hangingPunct="1"/>
            <a:r>
              <a:rPr lang="en-US" smtClean="0"/>
              <a:t>Obat mengandng Mg : laksatif &amp; antasid</a:t>
            </a:r>
          </a:p>
          <a:p>
            <a:pPr eaLnBrk="1" hangingPunct="1"/>
            <a:r>
              <a:rPr lang="en-US" smtClean="0"/>
              <a:t>Defisiensi : ok malabsorpsi, diare</a:t>
            </a:r>
          </a:p>
          <a:p>
            <a:pPr eaLnBrk="1" hangingPunct="1"/>
            <a:r>
              <a:rPr lang="en-US" smtClean="0"/>
              <a:t>Hipomagnesemia : berat – tetani, konvulsi</a:t>
            </a:r>
          </a:p>
          <a:p>
            <a:pPr eaLnBrk="1" hangingPunct="1"/>
            <a:r>
              <a:rPr lang="en-US" smtClean="0"/>
              <a:t>Hipermagnesemia : vasodilatasi, hilangnya reflek tendon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Fosfor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3170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2200" smtClean="0"/>
              <a:t>Unsur pembentuk tulang, gigi, ATP, pengantara metabolik, bufer cairan tubuh, asam nukleat</a:t>
            </a:r>
          </a:p>
          <a:p>
            <a:pPr eaLnBrk="1" hangingPunct="1"/>
            <a:r>
              <a:rPr lang="en-US" sz="2200" smtClean="0"/>
              <a:t>Defisiensi pd alkoholisme, muntah berkepanjangan, penyakit hati, hiperparatiroidisme</a:t>
            </a:r>
          </a:p>
        </p:txBody>
      </p:sp>
      <p:pic>
        <p:nvPicPr>
          <p:cNvPr id="32772" name="Picture 5" descr="j00885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5105400"/>
            <a:ext cx="8153400" cy="738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 descr="Canvas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5334000" cy="5105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Klorida</a:t>
            </a:r>
          </a:p>
          <a:p>
            <a:pPr eaLnBrk="1" hangingPunct="1"/>
            <a:r>
              <a:rPr lang="en-US" sz="2800" smtClean="0"/>
              <a:t>Sumber : garam meja</a:t>
            </a:r>
          </a:p>
          <a:p>
            <a:pPr eaLnBrk="1" hangingPunct="1"/>
            <a:r>
              <a:rPr lang="en-US" sz="2800" smtClean="0"/>
              <a:t>Keseimbangan cairan elektrolit ; getah lambung</a:t>
            </a:r>
          </a:p>
          <a:p>
            <a:pPr eaLnBrk="1" hangingPunct="1"/>
            <a:r>
              <a:rPr lang="en-US" sz="2800" smtClean="0"/>
              <a:t>Defisiensi :muntah, diuretik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Sulfur</a:t>
            </a:r>
          </a:p>
          <a:p>
            <a:pPr eaLnBrk="1" hangingPunct="1"/>
            <a:r>
              <a:rPr lang="en-US" sz="2800" smtClean="0"/>
              <a:t>Komponen beberapa asam amino, tiamin, biotin</a:t>
            </a:r>
          </a:p>
        </p:txBody>
      </p:sp>
      <p:pic>
        <p:nvPicPr>
          <p:cNvPr id="33795" name="Picture 6" descr="j00903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2133600"/>
            <a:ext cx="2835275" cy="2427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Newsprint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Besi (Fe)</a:t>
            </a:r>
          </a:p>
        </p:txBody>
      </p:sp>
      <p:sp>
        <p:nvSpPr>
          <p:cNvPr id="34819" name="Rectangle 3" descr="Blue tissue paper"/>
          <p:cNvSpPr>
            <a:spLocks noGrp="1"/>
          </p:cNvSpPr>
          <p:nvPr>
            <p:ph type="body"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Sumber : daging merah, hati, telur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Fungsi : Produksi hemoglobin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Indikasi : mencegah &amp; mengobati anemia defisiensi besi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Efek samping :  mual muntah, nyeri lambung, diare, konstipasi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Intoksikasi : syok, kolaps kardiovaskular, asidosis metabolik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Sediaan :	oral (fero sulfat/glukonat/fumarat)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			parenteral 	IM 	IV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			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Oak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Yodium</a:t>
            </a:r>
          </a:p>
        </p:txBody>
      </p:sp>
      <p:sp>
        <p:nvSpPr>
          <p:cNvPr id="35843" name="Rectangle 3" descr="Stationery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89438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200" smtClean="0"/>
              <a:t>Sumber : makanan laut, garam meja </a:t>
            </a:r>
          </a:p>
          <a:p>
            <a:pPr eaLnBrk="1" hangingPunct="1"/>
            <a:r>
              <a:rPr lang="en-US" sz="3200" smtClean="0"/>
              <a:t>Bagian hormon tiroid</a:t>
            </a:r>
          </a:p>
          <a:p>
            <a:pPr eaLnBrk="1" hangingPunct="1"/>
            <a:r>
              <a:rPr lang="en-US" sz="3200" smtClean="0"/>
              <a:t>Defisiensi : daerah endemik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			 anak : kretinisme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smtClean="0"/>
              <a:t>			dewasa : goiter-hipotiroidisme-					miksedema</a:t>
            </a:r>
          </a:p>
          <a:p>
            <a:pPr eaLnBrk="1" hangingPunct="1"/>
            <a:r>
              <a:rPr lang="en-US" sz="3200" smtClean="0"/>
              <a:t>Intoksikasi : akut - - edema, demam, konjungtivitis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Parchment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Seng (Zn)</a:t>
            </a:r>
          </a:p>
        </p:txBody>
      </p:sp>
      <p:sp>
        <p:nvSpPr>
          <p:cNvPr id="36867" name="Rectangle 3" descr="Parchment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3894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Kofaktor enzim,  pertumbuhan, fungsi &amp; maturasi alat kelamin, nafsu makan, penyembuhan luka</a:t>
            </a:r>
          </a:p>
          <a:p>
            <a:pPr eaLnBrk="1" hangingPunct="1"/>
            <a:r>
              <a:rPr lang="en-US" smtClean="0"/>
              <a:t>Defisiensi : asupan tidak cukup (gizi buruk), absorpsi kurang, ekskresi ↑ (diare), ibu hamil (teratogenik?)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Selenium</a:t>
            </a:r>
          </a:p>
          <a:p>
            <a:pPr eaLnBrk="1" hangingPunct="1"/>
            <a:r>
              <a:rPr lang="en-US" smtClean="0"/>
              <a:t>Konstituen glutation peroksidase</a:t>
            </a:r>
          </a:p>
          <a:p>
            <a:pPr eaLnBrk="1" hangingPunct="1"/>
            <a:r>
              <a:rPr lang="en-US" smtClean="0"/>
              <a:t>Antioksidan sinegistik dengan vit 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ANGKA KECUKUPAN GIZI RATA-RATA YANG DIANJURKAN (AKG =RDA)</a:t>
            </a:r>
          </a:p>
        </p:txBody>
      </p:sp>
      <p:sp>
        <p:nvSpPr>
          <p:cNvPr id="8195" name="Rectangle 3" descr="Newsprint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894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u="sng" smtClean="0"/>
              <a:t>Kecukupan rata-rata zat gizi setiap hari bagi semua orang menurut golongan umur, jenis kelamin, ukuran tubuh &amp; aktivitas u/ mencapai derajat kesehatan optimal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Vitamin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1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Vitamin B1 (Tiamin)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smtClean="0"/>
              <a:t>Sumber : bekatul beras, ragi, sayuran, kacang-kacangan, susu, kuning telur, hati</a:t>
            </a:r>
          </a:p>
          <a:p>
            <a:pPr eaLnBrk="1" hangingPunct="1"/>
            <a:r>
              <a:rPr lang="en-US" sz="2800" smtClean="0"/>
              <a:t>Defisiensi : beri-beri</a:t>
            </a:r>
          </a:p>
          <a:p>
            <a:pPr eaLnBrk="1" hangingPunct="1"/>
            <a:r>
              <a:rPr lang="en-US" sz="2800" smtClean="0"/>
              <a:t>Indikasi : pencegahan &amp; pengobatan defisiensi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neuritis, wanita hamil kurang gizi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emesis gravidarum</a:t>
            </a:r>
          </a:p>
          <a:p>
            <a:pPr eaLnBrk="1" hangingPunct="1"/>
            <a:r>
              <a:rPr lang="en-US" sz="2800" smtClean="0"/>
              <a:t>Efek samping : rx anafilaksis pada pemberian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/>
              <a:t>Vitamin B2 (Riboflavin)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438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200" smtClean="0"/>
              <a:t>Sumber : daging, hati, ragi, telur, sayuran</a:t>
            </a:r>
          </a:p>
          <a:p>
            <a:pPr eaLnBrk="1" hangingPunct="1"/>
            <a:r>
              <a:rPr lang="en-US" sz="3200" smtClean="0"/>
              <a:t>Defisiensi : stomatitis angularis, keilosis, glositis, ggn mata</a:t>
            </a:r>
          </a:p>
          <a:p>
            <a:pPr eaLnBrk="1" hangingPunct="1"/>
            <a:r>
              <a:rPr lang="en-US" sz="3200" smtClean="0"/>
              <a:t>Indikasi : pencegahan &amp; tx defisiensi vit B2 yang sering menyertai pelagra atau defisiensi vit B komplek lainnya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Vitamin larut air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2981</TotalTime>
  <Words>983</Words>
  <Application>Microsoft Office PowerPoint</Application>
  <PresentationFormat>On-screen Show (4:3)</PresentationFormat>
  <Paragraphs>223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Wingdings 2</vt:lpstr>
      <vt:lpstr>Wingdings</vt:lpstr>
      <vt:lpstr>Flow</vt:lpstr>
      <vt:lpstr>VITAMIN, MINERAL   </vt:lpstr>
      <vt:lpstr>Vitamin</vt:lpstr>
      <vt:lpstr>Slide 3</vt:lpstr>
      <vt:lpstr>ANGKA KECUKUPAN GIZI RATA-RATA YANG DIANJURKAN (AKG =RDA)</vt:lpstr>
      <vt:lpstr>Vitamin</vt:lpstr>
      <vt:lpstr>Slide 6</vt:lpstr>
      <vt:lpstr>Vitamin B1 (Tiamin)</vt:lpstr>
      <vt:lpstr>Vitamin B2 (Riboflavin)</vt:lpstr>
      <vt:lpstr>Vitamin larut air</vt:lpstr>
      <vt:lpstr>Asam nikotinat/niasin/faktor PP</vt:lpstr>
      <vt:lpstr>Vitamin B6/Piridoksin</vt:lpstr>
      <vt:lpstr>Kolin</vt:lpstr>
      <vt:lpstr>Vitamin B12/sianokobalamin</vt:lpstr>
      <vt:lpstr>Asam Folat</vt:lpstr>
      <vt:lpstr>Vitamin C/ asam askorbat</vt:lpstr>
      <vt:lpstr>Vitamin C/ asam askorbat</vt:lpstr>
      <vt:lpstr>Vitamin A (retinol; retinoid;karoten)</vt:lpstr>
      <vt:lpstr>Vitamin A (retinol; retinoid;karoten)</vt:lpstr>
      <vt:lpstr>Vitamin D (kalsiferol)</vt:lpstr>
      <vt:lpstr>Vitamin E /tokoferol</vt:lpstr>
      <vt:lpstr>Vitamin K</vt:lpstr>
      <vt:lpstr>Mineral</vt:lpstr>
      <vt:lpstr>mineral</vt:lpstr>
      <vt:lpstr>Kalsium</vt:lpstr>
      <vt:lpstr>Kalium</vt:lpstr>
      <vt:lpstr>Natrium</vt:lpstr>
      <vt:lpstr>Magnesium</vt:lpstr>
      <vt:lpstr>Fosfor</vt:lpstr>
      <vt:lpstr>Slide 29</vt:lpstr>
      <vt:lpstr>Besi (Fe)</vt:lpstr>
      <vt:lpstr>Yodium</vt:lpstr>
      <vt:lpstr>Seng (Zn)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VITAMIN, MINERAL  &amp;NUTRISI PARENTERAL</dc:title>
  <dc:creator>khiefdzie</dc:creator>
  <cp:lastModifiedBy>lenovo</cp:lastModifiedBy>
  <cp:revision>100</cp:revision>
  <dcterms:created xsi:type="dcterms:W3CDTF">2009-04-27T05:02:03Z</dcterms:created>
  <dcterms:modified xsi:type="dcterms:W3CDTF">2012-10-05T02:49:21Z</dcterms:modified>
</cp:coreProperties>
</file>