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3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70" d="100"/>
          <a:sy n="70" d="100"/>
        </p:scale>
        <p:origin x="-10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8C8D-5F8D-4B20-B74C-521E6F8269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AA33-4972-4FE7-83FD-CADFA2967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8C8D-5F8D-4B20-B74C-521E6F8269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AA33-4972-4FE7-83FD-CADFA2967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8C8D-5F8D-4B20-B74C-521E6F8269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AA33-4972-4FE7-83FD-CADFA2967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8C8D-5F8D-4B20-B74C-521E6F8269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AA33-4972-4FE7-83FD-CADFA2967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8C8D-5F8D-4B20-B74C-521E6F8269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AA33-4972-4FE7-83FD-CADFA2967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8C8D-5F8D-4B20-B74C-521E6F8269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AA33-4972-4FE7-83FD-CADFA2967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8C8D-5F8D-4B20-B74C-521E6F8269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AA33-4972-4FE7-83FD-CADFA2967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8C8D-5F8D-4B20-B74C-521E6F8269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AA33-4972-4FE7-83FD-CADFA2967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8C8D-5F8D-4B20-B74C-521E6F8269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AA33-4972-4FE7-83FD-CADFA2967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8C8D-5F8D-4B20-B74C-521E6F8269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AA33-4972-4FE7-83FD-CADFA2967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8C8D-5F8D-4B20-B74C-521E6F8269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AA33-4972-4FE7-83FD-CADFA2967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F8C8D-5F8D-4B20-B74C-521E6F8269F0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8AA33-4972-4FE7-83FD-CADFA2967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Jadi</a:t>
            </a:r>
            <a:r>
              <a:rPr lang="en-US" dirty="0" smtClean="0"/>
              <a:t> Moderator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Moderator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 smtClean="0"/>
              <a:t>lisan</a:t>
            </a:r>
            <a:endParaRPr lang="en-US" dirty="0" smtClean="0"/>
          </a:p>
          <a:p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/>
              <a:t>tanya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presentasi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1) </a:t>
            </a:r>
            <a:r>
              <a:rPr lang="en-US" dirty="0" err="1"/>
              <a:t>Pembukaan</a:t>
            </a:r>
            <a:r>
              <a:rPr lang="en-US" dirty="0"/>
              <a:t>; </a:t>
            </a:r>
          </a:p>
          <a:p>
            <a:r>
              <a:rPr lang="en-US" dirty="0"/>
              <a:t>2) </a:t>
            </a:r>
            <a:r>
              <a:rPr lang="en-US" dirty="0" err="1"/>
              <a:t>Ucapan</a:t>
            </a:r>
            <a:r>
              <a:rPr lang="en-US" dirty="0"/>
              <a:t> </a:t>
            </a:r>
            <a:r>
              <a:rPr lang="en-US" dirty="0" err="1"/>
              <a:t>Selamat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; </a:t>
            </a:r>
          </a:p>
          <a:p>
            <a:r>
              <a:rPr lang="en-US" dirty="0"/>
              <a:t>3) </a:t>
            </a:r>
            <a:r>
              <a:rPr lang="en-US" dirty="0" err="1"/>
              <a:t>Uraian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; </a:t>
            </a:r>
          </a:p>
          <a:p>
            <a:r>
              <a:rPr lang="en-US" dirty="0"/>
              <a:t>4) </a:t>
            </a:r>
            <a:r>
              <a:rPr lang="en-US" dirty="0" err="1"/>
              <a:t>Perkenalan</a:t>
            </a:r>
            <a:r>
              <a:rPr lang="en-US" dirty="0"/>
              <a:t> </a:t>
            </a:r>
            <a:r>
              <a:rPr lang="en-US" dirty="0" err="1"/>
              <a:t>Penyaji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; </a:t>
            </a:r>
          </a:p>
          <a:p>
            <a:r>
              <a:rPr lang="en-US" dirty="0"/>
              <a:t>5)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tanya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; </a:t>
            </a:r>
          </a:p>
          <a:p>
            <a:r>
              <a:rPr lang="en-US" dirty="0"/>
              <a:t>6) </a:t>
            </a:r>
            <a:r>
              <a:rPr lang="en-US" dirty="0" err="1"/>
              <a:t>Mengundang</a:t>
            </a:r>
            <a:r>
              <a:rPr lang="en-US" dirty="0"/>
              <a:t> </a:t>
            </a:r>
            <a:r>
              <a:rPr lang="en-US" dirty="0" err="1"/>
              <a:t>Pembicara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; </a:t>
            </a:r>
          </a:p>
          <a:p>
            <a:r>
              <a:rPr lang="en-US" dirty="0"/>
              <a:t>7) </a:t>
            </a:r>
            <a:r>
              <a:rPr lang="en-US" dirty="0" err="1"/>
              <a:t>Rangkuman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penyaji</a:t>
            </a:r>
            <a:r>
              <a:rPr lang="en-US" dirty="0"/>
              <a:t>; </a:t>
            </a:r>
          </a:p>
          <a:p>
            <a:r>
              <a:rPr lang="en-US" dirty="0"/>
              <a:t>8)</a:t>
            </a:r>
            <a:r>
              <a:rPr lang="en-US" dirty="0" err="1"/>
              <a:t>Mengundang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bertanya</a:t>
            </a:r>
            <a:r>
              <a:rPr lang="en-US" dirty="0"/>
              <a:t>; </a:t>
            </a:r>
          </a:p>
          <a:p>
            <a:r>
              <a:rPr lang="en-US" dirty="0"/>
              <a:t>9) </a:t>
            </a:r>
            <a:r>
              <a:rPr lang="en-US" dirty="0" err="1"/>
              <a:t>Ucapan</a:t>
            </a:r>
            <a:r>
              <a:rPr lang="en-US" dirty="0"/>
              <a:t> </a:t>
            </a:r>
            <a:r>
              <a:rPr lang="en-US" dirty="0" err="1"/>
              <a:t>terimakasih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penyaji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; </a:t>
            </a:r>
          </a:p>
          <a:p>
            <a:r>
              <a:rPr lang="en-US" dirty="0"/>
              <a:t>10) Moderator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presentasi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Pembukaan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Selamat</a:t>
            </a:r>
            <a:r>
              <a:rPr lang="en-US" i="1" dirty="0"/>
              <a:t> </a:t>
            </a:r>
            <a:r>
              <a:rPr lang="en-US" i="1" dirty="0" err="1"/>
              <a:t>Pagi</a:t>
            </a:r>
            <a:r>
              <a:rPr lang="en-US" i="1" dirty="0"/>
              <a:t>….Ass. </a:t>
            </a:r>
            <a:r>
              <a:rPr lang="en-US" i="1" dirty="0" err="1"/>
              <a:t>Wr</a:t>
            </a:r>
            <a:r>
              <a:rPr lang="en-US" i="1" dirty="0"/>
              <a:t>. </a:t>
            </a:r>
            <a:r>
              <a:rPr lang="en-US" i="1" dirty="0" err="1"/>
              <a:t>Wb</a:t>
            </a:r>
            <a:r>
              <a:rPr lang="en-US" i="1" dirty="0"/>
              <a:t>….. </a:t>
            </a:r>
            <a:endParaRPr lang="en-US" dirty="0"/>
          </a:p>
          <a:p>
            <a:r>
              <a:rPr lang="en-US" i="1" dirty="0" err="1"/>
              <a:t>Baiklah</a:t>
            </a:r>
            <a:r>
              <a:rPr lang="en-US" i="1" dirty="0"/>
              <a:t> </a:t>
            </a:r>
            <a:r>
              <a:rPr lang="en-US" i="1" dirty="0" err="1"/>
              <a:t>Bapak-Bapak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Ibu-Ibu</a:t>
            </a:r>
            <a:r>
              <a:rPr lang="en-US" i="1" dirty="0"/>
              <a:t>, </a:t>
            </a:r>
            <a:r>
              <a:rPr lang="en-US" i="1" dirty="0" err="1"/>
              <a:t>marilah</a:t>
            </a:r>
            <a:r>
              <a:rPr lang="en-US" i="1" dirty="0"/>
              <a:t> </a:t>
            </a:r>
            <a:r>
              <a:rPr lang="en-US" i="1" dirty="0" err="1"/>
              <a:t>kita</a:t>
            </a:r>
            <a:r>
              <a:rPr lang="en-US" i="1" dirty="0"/>
              <a:t> </a:t>
            </a:r>
            <a:r>
              <a:rPr lang="en-US" i="1" dirty="0" err="1"/>
              <a:t>buka</a:t>
            </a:r>
            <a:r>
              <a:rPr lang="en-US" i="1" dirty="0"/>
              <a:t> </a:t>
            </a:r>
            <a:r>
              <a:rPr lang="en-US" i="1" dirty="0" err="1"/>
              <a:t>pertemuan</a:t>
            </a:r>
            <a:r>
              <a:rPr lang="en-US" i="1" dirty="0"/>
              <a:t> </a:t>
            </a:r>
            <a:r>
              <a:rPr lang="en-US" i="1" dirty="0" err="1"/>
              <a:t>pagi</a:t>
            </a:r>
            <a:r>
              <a:rPr lang="en-US" i="1" dirty="0"/>
              <a:t> </a:t>
            </a:r>
            <a:r>
              <a:rPr lang="en-US" i="1" dirty="0" err="1"/>
              <a:t>ini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terlebih</a:t>
            </a:r>
            <a:r>
              <a:rPr lang="en-US" i="1" dirty="0"/>
              <a:t> </a:t>
            </a:r>
            <a:r>
              <a:rPr lang="en-US" i="1" dirty="0" err="1"/>
              <a:t>dahulu</a:t>
            </a:r>
            <a:r>
              <a:rPr lang="en-US" i="1" dirty="0"/>
              <a:t> </a:t>
            </a:r>
            <a:r>
              <a:rPr lang="en-US" i="1" dirty="0" err="1"/>
              <a:t>mengucap</a:t>
            </a:r>
            <a:r>
              <a:rPr lang="en-US" i="1" dirty="0"/>
              <a:t> </a:t>
            </a:r>
            <a:r>
              <a:rPr lang="en-US" i="1" dirty="0" err="1"/>
              <a:t>puji</a:t>
            </a:r>
            <a:r>
              <a:rPr lang="en-US" i="1" dirty="0"/>
              <a:t> </a:t>
            </a:r>
            <a:r>
              <a:rPr lang="en-US" i="1" dirty="0" err="1"/>
              <a:t>syukur</a:t>
            </a:r>
            <a:r>
              <a:rPr lang="en-US" i="1" dirty="0"/>
              <a:t> </a:t>
            </a:r>
            <a:r>
              <a:rPr lang="en-US" i="1" dirty="0" err="1"/>
              <a:t>kehadlirat</a:t>
            </a:r>
            <a:r>
              <a:rPr lang="en-US" i="1" dirty="0"/>
              <a:t> </a:t>
            </a:r>
            <a:r>
              <a:rPr lang="en-US" i="1" dirty="0" err="1"/>
              <a:t>Tuhan</a:t>
            </a:r>
            <a:r>
              <a:rPr lang="en-US" i="1" dirty="0"/>
              <a:t> YME…..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Ucapan</a:t>
            </a:r>
            <a:r>
              <a:rPr lang="en-US" b="1" dirty="0" smtClean="0"/>
              <a:t> </a:t>
            </a:r>
            <a:r>
              <a:rPr lang="en-US" b="1" dirty="0" err="1" smtClean="0"/>
              <a:t>Selamat</a:t>
            </a:r>
            <a:r>
              <a:rPr lang="en-US" b="1" dirty="0" smtClean="0"/>
              <a:t> </a:t>
            </a:r>
            <a:r>
              <a:rPr lang="en-US" b="1" dirty="0" err="1" smtClean="0"/>
              <a:t>Datang</a:t>
            </a:r>
            <a:r>
              <a:rPr lang="en-US" b="1" dirty="0" smtClean="0"/>
              <a:t> </a:t>
            </a:r>
            <a:r>
              <a:rPr lang="en-US" b="1" dirty="0" err="1" smtClean="0"/>
              <a:t>Peserta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Selamat</a:t>
            </a:r>
            <a:r>
              <a:rPr lang="en-US" i="1" dirty="0"/>
              <a:t> </a:t>
            </a:r>
            <a:r>
              <a:rPr lang="en-US" i="1" dirty="0" err="1"/>
              <a:t>datang</a:t>
            </a:r>
            <a:r>
              <a:rPr lang="en-US" i="1" dirty="0"/>
              <a:t> </a:t>
            </a:r>
            <a:r>
              <a:rPr lang="en-US" i="1" dirty="0" err="1"/>
              <a:t>bagi</a:t>
            </a:r>
            <a:r>
              <a:rPr lang="en-US" i="1" dirty="0"/>
              <a:t> </a:t>
            </a:r>
            <a:r>
              <a:rPr lang="en-US" i="1" dirty="0" err="1"/>
              <a:t>para</a:t>
            </a:r>
            <a:r>
              <a:rPr lang="en-US" i="1" dirty="0"/>
              <a:t> </a:t>
            </a:r>
            <a:r>
              <a:rPr lang="en-US" i="1" dirty="0" err="1"/>
              <a:t>eksekutif</a:t>
            </a:r>
            <a:r>
              <a:rPr lang="en-US" i="1" dirty="0"/>
              <a:t> </a:t>
            </a:r>
            <a:r>
              <a:rPr lang="en-US" i="1" dirty="0" err="1"/>
              <a:t>muda</a:t>
            </a:r>
            <a:r>
              <a:rPr lang="en-US" i="1" dirty="0"/>
              <a:t> yang </a:t>
            </a:r>
            <a:r>
              <a:rPr lang="en-US" i="1" dirty="0" err="1"/>
              <a:t>hadir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acara</a:t>
            </a:r>
            <a:r>
              <a:rPr lang="en-US" i="1" dirty="0"/>
              <a:t> </a:t>
            </a:r>
            <a:r>
              <a:rPr lang="en-US" i="1" dirty="0" err="1"/>
              <a:t>Diskusi</a:t>
            </a:r>
            <a:r>
              <a:rPr lang="en-US" i="1" dirty="0"/>
              <a:t> yang </a:t>
            </a:r>
            <a:r>
              <a:rPr lang="en-US" i="1" dirty="0" err="1"/>
              <a:t>menarik</a:t>
            </a:r>
            <a:r>
              <a:rPr lang="en-US" i="1" dirty="0"/>
              <a:t> </a:t>
            </a:r>
            <a:r>
              <a:rPr lang="en-US" i="1" dirty="0" err="1"/>
              <a:t>ini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dilaksanakan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gedung</a:t>
            </a:r>
            <a:r>
              <a:rPr lang="en-US" i="1" dirty="0"/>
              <a:t> yang </a:t>
            </a:r>
            <a:r>
              <a:rPr lang="en-US" i="1" dirty="0" err="1"/>
              <a:t>juga</a:t>
            </a:r>
            <a:r>
              <a:rPr lang="en-US" i="1" dirty="0"/>
              <a:t> </a:t>
            </a:r>
            <a:r>
              <a:rPr lang="en-US" i="1" dirty="0" err="1"/>
              <a:t>ekslusif</a:t>
            </a:r>
            <a:r>
              <a:rPr lang="en-US" i="1" dirty="0"/>
              <a:t>, </a:t>
            </a:r>
            <a:r>
              <a:rPr lang="en-US" i="1" dirty="0" err="1"/>
              <a:t>yaitu</a:t>
            </a:r>
            <a:r>
              <a:rPr lang="en-US" i="1" dirty="0"/>
              <a:t>…..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154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Jadi Moderator</vt:lpstr>
      <vt:lpstr>urutan langkah </vt:lpstr>
      <vt:lpstr>Pembukaan</vt:lpstr>
      <vt:lpstr>Ucapan Selamat Datang Peserta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Jadi Moderator</dc:title>
  <dc:creator>user</dc:creator>
  <cp:lastModifiedBy>windows</cp:lastModifiedBy>
  <cp:revision>2</cp:revision>
  <dcterms:created xsi:type="dcterms:W3CDTF">2011-10-24T06:21:51Z</dcterms:created>
  <dcterms:modified xsi:type="dcterms:W3CDTF">2012-10-04T01:49:09Z</dcterms:modified>
</cp:coreProperties>
</file>